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30.jpg" ContentType="image/jpg"/>
  <Override PartName="/ppt/media/image31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37" r:id="rId2"/>
    <p:sldId id="343" r:id="rId3"/>
    <p:sldId id="345" r:id="rId4"/>
    <p:sldId id="346" r:id="rId5"/>
    <p:sldId id="347" r:id="rId6"/>
    <p:sldId id="348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8" r:id="rId23"/>
    <p:sldId id="394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393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945F-7F72-4D90-97EF-9AC3212F4392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509C-C7B1-4342-8E32-224CE3245EA2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053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945F-7F72-4D90-97EF-9AC3212F4392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509C-C7B1-4342-8E32-224CE3245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272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945F-7F72-4D90-97EF-9AC3212F4392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509C-C7B1-4342-8E32-224CE3245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15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631012"/>
            <a:ext cx="1035812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204463" y="4608957"/>
            <a:ext cx="5783072" cy="1123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2396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945F-7F72-4D90-97EF-9AC3212F4392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509C-C7B1-4342-8E32-224CE3245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105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945F-7F72-4D90-97EF-9AC3212F4392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509C-C7B1-4342-8E32-224CE3245EA2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461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945F-7F72-4D90-97EF-9AC3212F4392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509C-C7B1-4342-8E32-224CE3245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034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945F-7F72-4D90-97EF-9AC3212F4392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509C-C7B1-4342-8E32-224CE3245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98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945F-7F72-4D90-97EF-9AC3212F4392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509C-C7B1-4342-8E32-224CE3245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07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945F-7F72-4D90-97EF-9AC3212F4392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509C-C7B1-4342-8E32-224CE3245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2486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152945F-7F72-4D90-97EF-9AC3212F4392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99509C-C7B1-4342-8E32-224CE3245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925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945F-7F72-4D90-97EF-9AC3212F4392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9509C-C7B1-4342-8E32-224CE3245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139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152945F-7F72-4D90-97EF-9AC3212F4392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399509C-C7B1-4342-8E32-224CE3245EA2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18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410.png"/><Relationship Id="rId4" Type="http://schemas.openxmlformats.org/officeDocument/2006/relationships/image" Target="../media/image37.png"/><Relationship Id="rId9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35.png"/><Relationship Id="rId10" Type="http://schemas.openxmlformats.org/officeDocument/2006/relationships/image" Target="../media/image41.png"/><Relationship Id="rId4" Type="http://schemas.openxmlformats.org/officeDocument/2006/relationships/image" Target="../media/image34.png"/><Relationship Id="rId9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5725D-5E44-7E74-E324-F0E3A8A60C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TEXT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80915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534778-D837-C8A1-81E2-E80FC738F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55" y="557777"/>
            <a:ext cx="11185490" cy="523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80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3EEA1-DACB-A2B5-AC77-49C0327F6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553203"/>
            <a:ext cx="11106150" cy="530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41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E2AC09-E6D0-3629-554F-2D0AF1753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75" y="430755"/>
            <a:ext cx="11557249" cy="568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70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150D8-3C0B-C19B-75CB-9379559BA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058"/>
            <a:ext cx="11943212" cy="58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20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BC87E-2E39-CD96-69AC-0E961602C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839595"/>
            <a:ext cx="11284985" cy="472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6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AC30C0-253D-BC77-7F0A-50B93739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180"/>
            <a:ext cx="11912243" cy="483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55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52D310-C2A0-9DE9-8491-2813721B6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7" y="1058969"/>
            <a:ext cx="11568845" cy="43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94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13EBA9-F27B-0027-1461-2AAB55919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795337"/>
            <a:ext cx="108680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85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79EF7D-430C-0CAB-BF74-9899F85F3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785812"/>
            <a:ext cx="112490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85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06F768-C59F-3AD7-7DA1-472C321F8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833437"/>
            <a:ext cx="96488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06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789E3F-984B-5AB6-1970-866B7CCB7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295434"/>
            <a:ext cx="10915650" cy="54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62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F001D9-140C-A1C0-7EEC-24D6B8ED1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938212"/>
            <a:ext cx="110013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79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58CD0-460B-DCB4-9907-F7868FA6D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6" y="633413"/>
            <a:ext cx="11139488" cy="507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54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8D8A6-5EEB-27E2-08ED-ACA7CF488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590800"/>
            <a:ext cx="9296400" cy="1325563"/>
          </a:xfrm>
        </p:spPr>
        <p:txBody>
          <a:bodyPr/>
          <a:lstStyle/>
          <a:p>
            <a:r>
              <a:rPr lang="en-IN" dirty="0"/>
              <a:t>Advanced Vectorization technique</a:t>
            </a:r>
          </a:p>
        </p:txBody>
      </p:sp>
    </p:spTree>
    <p:extLst>
      <p:ext uri="{BB962C8B-B14F-4D97-AF65-F5344CB8AC3E}">
        <p14:creationId xmlns:p14="http://schemas.microsoft.com/office/powerpoint/2010/main" val="152707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58"/>
    </mc:Choice>
    <mc:Fallback xmlns="">
      <p:transition spd="slow" advTm="5605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54AA-23F2-13DE-F029-8DAAD9800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1003C8-1532-8246-3BEE-918C2A235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1083" y="1846263"/>
            <a:ext cx="5290159" cy="4022725"/>
          </a:xfrm>
        </p:spPr>
      </p:pic>
    </p:spTree>
    <p:extLst>
      <p:ext uri="{BB962C8B-B14F-4D97-AF65-F5344CB8AC3E}">
        <p14:creationId xmlns:p14="http://schemas.microsoft.com/office/powerpoint/2010/main" val="3370171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4060"/>
            <a:ext cx="44221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70" dirty="0"/>
              <a:t>BoW</a:t>
            </a:r>
            <a:r>
              <a:rPr sz="4400" spc="-185" dirty="0"/>
              <a:t>s</a:t>
            </a:r>
            <a:r>
              <a:rPr sz="4400" spc="-350" dirty="0"/>
              <a:t> </a:t>
            </a:r>
            <a:r>
              <a:rPr sz="4400" spc="-305" dirty="0"/>
              <a:t>Limi</a:t>
            </a:r>
            <a:r>
              <a:rPr sz="4400" spc="-254" dirty="0"/>
              <a:t>t</a:t>
            </a:r>
            <a:r>
              <a:rPr sz="4400" spc="-5" dirty="0"/>
              <a:t>ati</a:t>
            </a:r>
            <a:r>
              <a:rPr sz="4400" spc="-10" dirty="0"/>
              <a:t>o</a:t>
            </a:r>
            <a:r>
              <a:rPr sz="4400" spc="-340" dirty="0"/>
              <a:t>ns</a:t>
            </a:r>
            <a:endParaRPr sz="4400"/>
          </a:p>
        </p:txBody>
      </p:sp>
      <p:sp>
        <p:nvSpPr>
          <p:cNvPr id="8" name="object 8"/>
          <p:cNvSpPr txBox="1"/>
          <p:nvPr/>
        </p:nvSpPr>
        <p:spPr>
          <a:xfrm>
            <a:off x="10842625" y="6528739"/>
            <a:ext cx="1758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24</a:t>
            </a:fld>
            <a:endParaRPr sz="1400">
              <a:latin typeface="Arial MT"/>
              <a:cs typeface="Arial M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8BE391-1AC0-CA05-8940-A1D1344B544F}"/>
              </a:ext>
            </a:extLst>
          </p:cNvPr>
          <p:cNvSpPr txBox="1"/>
          <p:nvPr/>
        </p:nvSpPr>
        <p:spPr>
          <a:xfrm>
            <a:off x="916939" y="1815882"/>
            <a:ext cx="984250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Bag of Words (</a:t>
            </a:r>
            <a:r>
              <a:rPr lang="en-US" dirty="0" err="1"/>
              <a:t>BoW</a:t>
            </a:r>
            <a:r>
              <a:rPr lang="en-US" dirty="0"/>
              <a:t>) model has several limitations, primarily due to its simplistic approach of representing text as word frequency counts while ignoring word order, syntax, and semantics. </a:t>
            </a:r>
          </a:p>
          <a:p>
            <a:endParaRPr lang="en-US" dirty="0"/>
          </a:p>
          <a:p>
            <a:r>
              <a:rPr lang="en-US" dirty="0"/>
              <a:t>It treats words independently, failing to capture contextual meaning, making it ineffective for tasks requiring deep language understanding, such as sentiment analysis and machine translation. </a:t>
            </a:r>
          </a:p>
          <a:p>
            <a:endParaRPr lang="en-US" dirty="0"/>
          </a:p>
          <a:p>
            <a:r>
              <a:rPr lang="en-US" dirty="0" err="1"/>
              <a:t>BoW</a:t>
            </a:r>
            <a:r>
              <a:rPr lang="en-US" dirty="0"/>
              <a:t> leads to high-dimensional and sparse vectors, especially with large vocabularies, increasing computational cost. </a:t>
            </a:r>
          </a:p>
          <a:p>
            <a:endParaRPr lang="en-US" dirty="0"/>
          </a:p>
          <a:p>
            <a:r>
              <a:rPr lang="en-US" dirty="0"/>
              <a:t>It also struggles with synonyms and polysemy (words with multiple meanings), as it considers "great" and "excellent" as different words, even though they are semantically similar. 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555"/>
    </mc:Choice>
    <mc:Fallback xmlns="">
      <p:transition spd="slow" advTm="108555"/>
    </mc:Fallback>
  </mc:AlternateContent>
  <p:extLst>
    <p:ext uri="{3A86A75C-4F4B-4683-9AE1-C65F6400EC91}">
      <p14:laserTraceLst xmlns:p14="http://schemas.microsoft.com/office/powerpoint/2010/main">
        <p14:tracePtLst>
          <p14:tracePt t="11707" x="3295650" y="6296025"/>
          <p14:tracePt t="11848" x="2265363" y="6707188"/>
          <p14:tracePt t="11855" x="2278063" y="6645275"/>
          <p14:tracePt t="11862" x="2316163" y="6545263"/>
          <p14:tracePt t="11870" x="2328863" y="6407150"/>
          <p14:tracePt t="11878" x="2352675" y="6281738"/>
          <p14:tracePt t="11885" x="2352675" y="6094413"/>
          <p14:tracePt t="11892" x="2365375" y="5932488"/>
          <p14:tracePt t="11899" x="2365375" y="5794375"/>
          <p14:tracePt t="11915" x="2365375" y="5607050"/>
          <p14:tracePt t="11922" x="2365375" y="5430838"/>
          <p14:tracePt t="11928" x="2339975" y="5268913"/>
          <p14:tracePt t="11935" x="2339975" y="5105400"/>
          <p14:tracePt t="11942" x="2328863" y="4981575"/>
          <p14:tracePt t="11949" x="2328863" y="4930775"/>
          <p14:tracePt t="11956" x="2328863" y="4905375"/>
          <p14:tracePt t="11964" x="2303463" y="4905375"/>
          <p14:tracePt t="11980" x="2303463" y="4892675"/>
          <p14:tracePt t="11986" x="2290763" y="4856163"/>
          <p14:tracePt t="11994" x="2290763" y="4830763"/>
          <p14:tracePt t="12000" x="2278063" y="4779963"/>
          <p14:tracePt t="12007" x="2265363" y="4743450"/>
          <p14:tracePt t="12015" x="2239963" y="4692650"/>
          <p14:tracePt t="12020" x="2228850" y="4643438"/>
          <p14:tracePt t="12027" x="2203450" y="4579938"/>
          <p14:tracePt t="12034" x="2203450" y="4567238"/>
          <p14:tracePt t="12042" x="2203450" y="4554538"/>
          <p14:tracePt t="12049" x="2190750" y="4543425"/>
          <p14:tracePt t="12092" x="2190750" y="4530725"/>
          <p14:tracePt t="12100" x="2190750" y="4492625"/>
          <p14:tracePt t="12106" x="2152650" y="4418013"/>
          <p14:tracePt t="12115" x="2127250" y="4292600"/>
          <p14:tracePt t="12121" x="2103438" y="4154488"/>
          <p14:tracePt t="12128" x="2078038" y="4092575"/>
          <p14:tracePt t="12135" x="2052638" y="4041775"/>
          <p14:tracePt t="12142" x="2052638" y="3979863"/>
          <p14:tracePt t="12149" x="2039938" y="3941763"/>
          <p14:tracePt t="12157" x="2027238" y="3892550"/>
          <p14:tracePt t="12165" x="2027238" y="3792538"/>
          <p14:tracePt t="12171" x="2027238" y="3703638"/>
          <p14:tracePt t="12179" x="2027238" y="3603625"/>
          <p14:tracePt t="12185" x="2039938" y="3479800"/>
          <p14:tracePt t="12192" x="2078038" y="3378200"/>
          <p14:tracePt t="12200" x="2078038" y="3267075"/>
          <p14:tracePt t="12207" x="2090738" y="3141663"/>
          <p14:tracePt t="12214" x="2090738" y="3078163"/>
          <p14:tracePt t="12220" x="2116138" y="2928938"/>
          <p14:tracePt t="12228" x="2116138" y="2765425"/>
          <p14:tracePt t="12237" x="2116138" y="2552700"/>
          <p14:tracePt t="12242" x="2116138" y="2365375"/>
          <p14:tracePt t="12249" x="2116138" y="2227263"/>
          <p14:tracePt t="12257" x="2127250" y="2152650"/>
          <p14:tracePt t="12264" x="2127250" y="2101850"/>
          <p14:tracePt t="12271" x="2127250" y="2052638"/>
          <p14:tracePt t="12280" x="2127250" y="2001838"/>
          <p14:tracePt t="12286" x="2127250" y="1939925"/>
          <p14:tracePt t="12292" x="2127250" y="1901825"/>
          <p14:tracePt t="12300" x="2139950" y="1852613"/>
          <p14:tracePt t="12306" x="2139950" y="1801813"/>
          <p14:tracePt t="12314" x="2139950" y="1765300"/>
          <p14:tracePt t="12322" x="2152650" y="1727200"/>
          <p14:tracePt t="12336" x="2152650" y="1714500"/>
          <p14:tracePt t="12344" x="2152650" y="1701800"/>
          <p14:tracePt t="12357" x="2165350" y="1689100"/>
          <p14:tracePt t="12371" x="2165350" y="1663700"/>
          <p14:tracePt t="12385" x="2165350" y="1652588"/>
          <p14:tracePt t="12395" x="2178050" y="1639888"/>
          <p14:tracePt t="12408" x="2178050" y="1627188"/>
          <p14:tracePt t="12430" x="2178050" y="1614488"/>
          <p14:tracePt t="12558" x="2190750" y="1652588"/>
          <p14:tracePt t="12564" x="2190750" y="1714500"/>
          <p14:tracePt t="12572" x="2190750" y="1776413"/>
          <p14:tracePt t="12581" x="2190750" y="1814513"/>
          <p14:tracePt t="12586" x="2190750" y="1852613"/>
          <p14:tracePt t="12594" x="2190750" y="1901825"/>
          <p14:tracePt t="12600" x="2190750" y="1914525"/>
          <p14:tracePt t="12607" x="2178050" y="1927225"/>
          <p14:tracePt t="12614" x="2178050" y="1939925"/>
          <p14:tracePt t="12622" x="2178050" y="1952625"/>
          <p14:tracePt t="12631" x="2165350" y="1952625"/>
          <p14:tracePt t="12650" x="2139950" y="1965325"/>
          <p14:tracePt t="12657" x="2116138" y="1978025"/>
          <p14:tracePt t="12664" x="2078038" y="2027238"/>
          <p14:tracePt t="12672" x="2039938" y="2052638"/>
          <p14:tracePt t="12681" x="2014538" y="2065338"/>
          <p14:tracePt t="12686" x="1990725" y="2078038"/>
          <p14:tracePt t="12693" x="1952625" y="2078038"/>
          <p14:tracePt t="12708" x="1939925" y="2078038"/>
          <p14:tracePt t="12765" x="1927225" y="2078038"/>
          <p14:tracePt t="12837" x="1914525" y="2078038"/>
          <p14:tracePt t="12894" x="1914525" y="2065338"/>
          <p14:tracePt t="12900" x="1914525" y="2052638"/>
          <p14:tracePt t="12914" x="1990725" y="1989138"/>
          <p14:tracePt t="12922" x="2027238" y="1965325"/>
          <p14:tracePt t="12930" x="2052638" y="1939925"/>
          <p14:tracePt t="12936" x="2116138" y="1914525"/>
          <p14:tracePt t="12944" x="2139950" y="1876425"/>
          <p14:tracePt t="12951" x="2165350" y="1852613"/>
          <p14:tracePt t="12957" x="2190750" y="1839913"/>
          <p14:tracePt t="12966" x="2216150" y="1827213"/>
          <p14:tracePt t="12981" x="2239963" y="1814513"/>
          <p14:tracePt t="12986" x="2252663" y="1814513"/>
          <p14:tracePt t="13000" x="2265363" y="1814513"/>
          <p14:tracePt t="13023" x="2278063" y="1814513"/>
          <p14:tracePt t="13031" x="2290763" y="1814513"/>
          <p14:tracePt t="13037" x="2328863" y="1827213"/>
          <p14:tracePt t="13044" x="2352675" y="1839913"/>
          <p14:tracePt t="13050" x="2390775" y="1852613"/>
          <p14:tracePt t="13057" x="2416175" y="1865313"/>
          <p14:tracePt t="13066" x="2452688" y="1889125"/>
          <p14:tracePt t="13072" x="2490788" y="1901825"/>
          <p14:tracePt t="13082" x="2516188" y="1901825"/>
          <p14:tracePt t="13085" x="2541588" y="1914525"/>
          <p14:tracePt t="13092" x="2578100" y="1914525"/>
          <p14:tracePt t="13100" x="2590800" y="1914525"/>
          <p14:tracePt t="13107" x="2616200" y="1927225"/>
          <p14:tracePt t="13114" x="2641600" y="1927225"/>
          <p14:tracePt t="13121" x="2678113" y="1939925"/>
          <p14:tracePt t="13131" x="2716213" y="1939925"/>
          <p14:tracePt t="13136" x="2741613" y="1939925"/>
          <p14:tracePt t="13144" x="2767013" y="1952625"/>
          <p14:tracePt t="13151" x="2803525" y="1952625"/>
          <p14:tracePt t="13158" x="2828925" y="1952625"/>
          <p14:tracePt t="13165" x="2867025" y="1952625"/>
          <p14:tracePt t="13173" x="2879725" y="1952625"/>
          <p14:tracePt t="13180" x="2916238" y="1952625"/>
          <p14:tracePt t="13186" x="2941638" y="1952625"/>
          <p14:tracePt t="13195" x="2967038" y="1965325"/>
          <p14:tracePt t="13201" x="2992438" y="1965325"/>
          <p14:tracePt t="13208" x="3016250" y="1965325"/>
          <p14:tracePt t="13215" x="3041650" y="1965325"/>
          <p14:tracePt t="13245" x="3054350" y="1965325"/>
          <p14:tracePt t="13251" x="3067050" y="1965325"/>
          <p14:tracePt t="13258" x="3092450" y="1978025"/>
          <p14:tracePt t="13273" x="3103563" y="1978025"/>
          <p14:tracePt t="13281" x="3116263" y="1978025"/>
          <p14:tracePt t="13294" x="3141663" y="1989138"/>
          <p14:tracePt t="13301" x="3154363" y="1989138"/>
          <p14:tracePt t="13309" x="3167063" y="1989138"/>
          <p14:tracePt t="13322" x="3167063" y="2014538"/>
          <p14:tracePt t="13380" x="3179763" y="2014538"/>
          <p14:tracePt t="13395" x="3205163" y="2027238"/>
          <p14:tracePt t="13401" x="3216275" y="2027238"/>
          <p14:tracePt t="13408" x="3228975" y="2027238"/>
          <p14:tracePt t="13430" x="3241675" y="2039938"/>
          <p14:tracePt t="13445" x="3254375" y="2052638"/>
          <p14:tracePt t="13459" x="3254375" y="2065338"/>
          <p14:tracePt t="13466" x="3267075" y="2065338"/>
          <p14:tracePt t="13473" x="3267075" y="2089150"/>
          <p14:tracePt t="13481" x="3279775" y="2089150"/>
          <p14:tracePt t="13487" x="3279775" y="2114550"/>
          <p14:tracePt t="13494" x="3279775" y="2127250"/>
          <p14:tracePt t="13501" x="3279775" y="2139950"/>
          <p14:tracePt t="13515" x="3279775" y="2152650"/>
          <p14:tracePt t="13523" x="3279775" y="2165350"/>
          <p14:tracePt t="13531" x="3279775" y="2178050"/>
          <p14:tracePt t="13537" x="3267075" y="2201863"/>
          <p14:tracePt t="13544" x="3254375" y="2227263"/>
          <p14:tracePt t="13552" x="3228975" y="2239963"/>
          <p14:tracePt t="13557" x="3216275" y="2265363"/>
          <p14:tracePt t="13565" x="3205163" y="2278063"/>
          <p14:tracePt t="13580" x="3205163" y="2290763"/>
          <p14:tracePt t="13594" x="3192463" y="2290763"/>
          <p14:tracePt t="13601" x="3192463" y="2303463"/>
          <p14:tracePt t="13609" x="3179763" y="2303463"/>
          <p14:tracePt t="13616" x="3167063" y="2303463"/>
          <p14:tracePt t="13630" x="3154363" y="2303463"/>
          <p14:tracePt t="13638" x="3154363" y="2314575"/>
          <p14:tracePt t="13645" x="3128963" y="2314575"/>
          <p14:tracePt t="13652" x="3116263" y="2314575"/>
          <p14:tracePt t="13659" x="3092450" y="2314575"/>
          <p14:tracePt t="13665" x="3067050" y="2339975"/>
          <p14:tracePt t="13681" x="3054350" y="2339975"/>
          <p14:tracePt t="13688" x="3016250" y="2352675"/>
          <p14:tracePt t="13694" x="2979738" y="2352675"/>
          <p14:tracePt t="13701" x="2954338" y="2352675"/>
          <p14:tracePt t="13708" x="2928938" y="2352675"/>
          <p14:tracePt t="13715" x="2879725" y="2352675"/>
          <p14:tracePt t="13723" x="2854325" y="2352675"/>
          <p14:tracePt t="13730" x="2841625" y="2352675"/>
          <p14:tracePt t="13737" x="2828925" y="2352675"/>
          <p14:tracePt t="13744" x="2816225" y="2352675"/>
          <p14:tracePt t="13751" x="2803525" y="2352675"/>
          <p14:tracePt t="13758" x="2778125" y="2352675"/>
          <p14:tracePt t="13780" x="2767013" y="2352675"/>
          <p14:tracePt t="13787" x="2741613" y="2352675"/>
          <p14:tracePt t="13797" x="2716213" y="2327275"/>
          <p14:tracePt t="13801" x="2667000" y="2327275"/>
          <p14:tracePt t="13809" x="2641600" y="2314575"/>
          <p14:tracePt t="13818" x="2603500" y="2303463"/>
          <p14:tracePt t="13823" x="2578100" y="2290763"/>
          <p14:tracePt t="13830" x="2528888" y="2265363"/>
          <p14:tracePt t="13837" x="2503488" y="2252663"/>
          <p14:tracePt t="13844" x="2478088" y="2239963"/>
          <p14:tracePt t="13852" x="2452688" y="2227263"/>
          <p14:tracePt t="13859" x="2441575" y="2227263"/>
          <p14:tracePt t="13866" x="2416175" y="2201863"/>
          <p14:tracePt t="13897" x="2403475" y="2201863"/>
          <p14:tracePt t="13938" x="2378075" y="2190750"/>
          <p14:tracePt t="13945" x="2365375" y="2178050"/>
          <p14:tracePt t="13951" x="2339975" y="2178050"/>
          <p14:tracePt t="13966" x="2339975" y="2165350"/>
          <p14:tracePt t="13980" x="2316163" y="2165350"/>
          <p14:tracePt t="13987" x="2303463" y="2165350"/>
          <p14:tracePt t="13996" x="2303463" y="2152650"/>
          <p14:tracePt t="14002" x="2290763" y="2152650"/>
          <p14:tracePt t="14009" x="2278063" y="2139950"/>
          <p14:tracePt t="14016" x="2278063" y="2127250"/>
          <p14:tracePt t="14023" x="2278063" y="2114550"/>
          <p14:tracePt t="14031" x="2265363" y="2101850"/>
          <p14:tracePt t="14037" x="2265363" y="2089150"/>
          <p14:tracePt t="14046" x="2252663" y="2078038"/>
          <p14:tracePt t="14116" x="2252663" y="2065338"/>
          <p14:tracePt t="14131" x="2252663" y="2052638"/>
          <p14:tracePt t="14137" x="2265363" y="2052638"/>
          <p14:tracePt t="14152" x="2278063" y="2039938"/>
          <p14:tracePt t="14160" x="2290763" y="2039938"/>
          <p14:tracePt t="14165" x="2303463" y="2027238"/>
          <p14:tracePt t="14173" x="2328863" y="2027238"/>
          <p14:tracePt t="14180" x="2328863" y="2014538"/>
          <p14:tracePt t="14187" x="2339975" y="2014538"/>
          <p14:tracePt t="14198" x="2352675" y="1989138"/>
          <p14:tracePt t="14202" x="2365375" y="1989138"/>
          <p14:tracePt t="14224" x="2378075" y="1989138"/>
          <p14:tracePt t="14246" x="2390775" y="1989138"/>
          <p14:tracePt t="14266" x="2403475" y="1989138"/>
          <p14:tracePt t="14352" x="2428875" y="1989138"/>
          <p14:tracePt t="14681" x="2390775" y="1989138"/>
          <p14:tracePt t="14689" x="2352675" y="1989138"/>
          <p14:tracePt t="14697" x="2316163" y="1989138"/>
          <p14:tracePt t="14702" x="2278063" y="1989138"/>
          <p14:tracePt t="14709" x="2239963" y="1989138"/>
          <p14:tracePt t="14716" x="2190750" y="1989138"/>
          <p14:tracePt t="14723" x="2165350" y="1989138"/>
          <p14:tracePt t="14731" x="2139950" y="1989138"/>
          <p14:tracePt t="14737" x="2127250" y="1989138"/>
          <p14:tracePt t="14747" x="2116138" y="1989138"/>
          <p14:tracePt t="14752" x="2090738" y="1989138"/>
          <p14:tracePt t="14759" x="2065338" y="1989138"/>
          <p14:tracePt t="14766" x="2039938" y="1989138"/>
          <p14:tracePt t="14774" x="2003425" y="1989138"/>
          <p14:tracePt t="14781" x="1952625" y="2014538"/>
          <p14:tracePt t="14789" x="1890713" y="2027238"/>
          <p14:tracePt t="14797" x="1852613" y="2039938"/>
          <p14:tracePt t="14802" x="1778000" y="2052638"/>
          <p14:tracePt t="14811" x="1765300" y="2065338"/>
          <p14:tracePt t="14819" x="1752600" y="2065338"/>
          <p14:tracePt t="14823" x="1739900" y="2065338"/>
          <p14:tracePt t="15017" x="1727200" y="2065338"/>
          <p14:tracePt t="15031" x="1689100" y="2065338"/>
          <p14:tracePt t="15038" x="1639888" y="2078038"/>
          <p14:tracePt t="15046" x="1514475" y="2114550"/>
          <p14:tracePt t="15052" x="1376363" y="2165350"/>
          <p14:tracePt t="15060" x="1201738" y="2201863"/>
          <p14:tracePt t="15067" x="1063625" y="2239963"/>
          <p14:tracePt t="15075" x="989013" y="2252663"/>
          <p14:tracePt t="15089" x="850900" y="2352675"/>
          <p14:tracePt t="15097" x="814388" y="2414588"/>
          <p14:tracePt t="15102" x="814388" y="2452688"/>
          <p14:tracePt t="15289" x="814388" y="2439988"/>
          <p14:tracePt t="15304" x="814388" y="2427288"/>
          <p14:tracePt t="15317" x="814388" y="2414588"/>
          <p14:tracePt t="15324" x="814388" y="2352675"/>
          <p14:tracePt t="15331" x="814388" y="2314575"/>
          <p14:tracePt t="15338" x="814388" y="2278063"/>
          <p14:tracePt t="15354" x="814388" y="2265363"/>
          <p14:tracePt t="15360" x="814388" y="2227263"/>
          <p14:tracePt t="15367" x="814388" y="2201863"/>
          <p14:tracePt t="15373" x="814388" y="2190750"/>
          <p14:tracePt t="15380" x="814388" y="2178050"/>
          <p14:tracePt t="15387" x="850900" y="2178050"/>
          <p14:tracePt t="15397" x="863600" y="2165350"/>
          <p14:tracePt t="15403" x="876300" y="2165350"/>
          <p14:tracePt t="15417" x="889000" y="2165350"/>
          <p14:tracePt t="15425" x="914400" y="2165350"/>
          <p14:tracePt t="15431" x="950913" y="2152650"/>
          <p14:tracePt t="15439" x="963613" y="2152650"/>
          <p14:tracePt t="15447" x="976313" y="2152650"/>
          <p14:tracePt t="15453" x="1001713" y="2152650"/>
          <p14:tracePt t="15461" x="1014413" y="2152650"/>
          <p14:tracePt t="15467" x="1027113" y="2152650"/>
          <p14:tracePt t="15474" x="1050925" y="2152650"/>
          <p14:tracePt t="15490" x="1063625" y="2152650"/>
          <p14:tracePt t="15497" x="1089025" y="2152650"/>
          <p14:tracePt t="15502" x="1114425" y="2152650"/>
          <p14:tracePt t="15540" x="1127125" y="2152650"/>
          <p14:tracePt t="15547" x="1139825" y="2152650"/>
          <p14:tracePt t="15553" x="1163638" y="2152650"/>
          <p14:tracePt t="15582" x="1176338" y="2152650"/>
          <p14:tracePt t="15597" x="1201738" y="2152650"/>
          <p14:tracePt t="15611" x="1214438" y="2165350"/>
          <p14:tracePt t="15632" x="1227138" y="2165350"/>
          <p14:tracePt t="15754" x="1239838" y="2165350"/>
          <p14:tracePt t="15868" x="1263650" y="2165350"/>
          <p14:tracePt t="16004" x="1276350" y="2178050"/>
          <p14:tracePt t="16012" x="1289050" y="2190750"/>
          <p14:tracePt t="16018" x="1314450" y="2201863"/>
          <p14:tracePt t="16024" x="1327150" y="2201863"/>
          <p14:tracePt t="16040" x="1339850" y="2201863"/>
          <p14:tracePt t="16141" x="1352550" y="2201863"/>
          <p14:tracePt t="16218" x="1363663" y="2201863"/>
          <p14:tracePt t="16405" x="1376363" y="2201863"/>
          <p14:tracePt t="16418" x="1376363" y="2214563"/>
          <p14:tracePt t="16434" x="1389063" y="2214563"/>
          <p14:tracePt t="16597" x="1401763" y="2214563"/>
          <p14:tracePt t="16655" x="1414463" y="2214563"/>
          <p14:tracePt t="16662" x="1427163" y="2227263"/>
          <p14:tracePt t="16670" x="1439863" y="2227263"/>
          <p14:tracePt t="16676" x="1452563" y="2227263"/>
          <p14:tracePt t="16705" x="1476375" y="2227263"/>
          <p14:tracePt t="16819" x="1476375" y="2239963"/>
          <p14:tracePt t="16826" x="1489075" y="2239963"/>
          <p14:tracePt t="16833" x="1527175" y="2239963"/>
          <p14:tracePt t="16840" x="1552575" y="2239963"/>
          <p14:tracePt t="16847" x="1589088" y="2239963"/>
          <p14:tracePt t="16863" x="1601788" y="2239963"/>
          <p14:tracePt t="16869" x="1614488" y="2239963"/>
          <p14:tracePt t="16876" x="1639888" y="2239963"/>
          <p14:tracePt t="16882" x="1665288" y="2227263"/>
          <p14:tracePt t="16891" x="1701800" y="2227263"/>
          <p14:tracePt t="16897" x="1727200" y="2214563"/>
          <p14:tracePt t="16914" x="1778000" y="2190750"/>
          <p14:tracePt t="16919" x="1801813" y="2178050"/>
          <p14:tracePt t="16926" x="1839913" y="2165350"/>
          <p14:tracePt t="16933" x="1865313" y="2165350"/>
          <p14:tracePt t="16941" x="1865313" y="2152650"/>
          <p14:tracePt t="16949" x="1878013" y="2139950"/>
          <p14:tracePt t="16954" x="1903413" y="2139950"/>
          <p14:tracePt t="16964" x="1914525" y="2114550"/>
          <p14:tracePt t="16968" x="1939925" y="2101850"/>
          <p14:tracePt t="16976" x="1965325" y="2089150"/>
          <p14:tracePt t="16983" x="1978025" y="2065338"/>
          <p14:tracePt t="16990" x="2003425" y="2039938"/>
          <p14:tracePt t="16998" x="2027238" y="1989138"/>
          <p14:tracePt t="17006" x="2039938" y="1939925"/>
          <p14:tracePt t="17013" x="2052638" y="1876425"/>
          <p14:tracePt t="17019" x="2065338" y="1801813"/>
          <p14:tracePt t="17027" x="2065338" y="1765300"/>
          <p14:tracePt t="17033" x="2078038" y="1727200"/>
          <p14:tracePt t="17041" x="2078038" y="1689100"/>
          <p14:tracePt t="17049" x="2078038" y="1663700"/>
          <p14:tracePt t="17054" x="2078038" y="1639888"/>
          <p14:tracePt t="17063" x="2065338" y="1627188"/>
          <p14:tracePt t="17069" x="2039938" y="1563688"/>
          <p14:tracePt t="17076" x="2014538" y="1539875"/>
          <p14:tracePt t="17083" x="1952625" y="1476375"/>
          <p14:tracePt t="17090" x="1852613" y="1414463"/>
          <p14:tracePt t="17098" x="1790700" y="1376363"/>
          <p14:tracePt t="17104" x="1739900" y="1363663"/>
          <p14:tracePt t="17112" x="1714500" y="1350963"/>
          <p14:tracePt t="17119" x="1701800" y="1350963"/>
          <p14:tracePt t="17126" x="1689100" y="1350963"/>
          <p14:tracePt t="17157" x="1665288" y="1350963"/>
          <p14:tracePt t="17162" x="1627188" y="1339850"/>
          <p14:tracePt t="17169" x="1601788" y="1339850"/>
          <p14:tracePt t="17176" x="1589088" y="1327150"/>
          <p14:tracePt t="17183" x="1577975" y="1327150"/>
          <p14:tracePt t="17227" x="1565275" y="1327150"/>
          <p14:tracePt t="17234" x="1527175" y="1327150"/>
          <p14:tracePt t="17241" x="1489075" y="1327150"/>
          <p14:tracePt t="17247" x="1465263" y="1327150"/>
          <p14:tracePt t="17263" x="1452563" y="1327150"/>
          <p14:tracePt t="17290" x="1439863" y="1327150"/>
          <p14:tracePt t="19222" x="1476375" y="1327150"/>
          <p14:tracePt t="19236" x="1501775" y="1327150"/>
          <p14:tracePt t="19243" x="1514475" y="1327150"/>
          <p14:tracePt t="19249" x="1539875" y="1327150"/>
          <p14:tracePt t="19272" x="1577975" y="1327150"/>
          <p14:tracePt t="19279" x="1589088" y="1327150"/>
          <p14:tracePt t="19286" x="1614488" y="1327150"/>
          <p14:tracePt t="19293" x="1652588" y="1339850"/>
          <p14:tracePt t="19301" x="1665288" y="1339850"/>
          <p14:tracePt t="19307" x="1727200" y="1376363"/>
          <p14:tracePt t="19314" x="1765300" y="1389063"/>
          <p14:tracePt t="19321" x="1801813" y="1401763"/>
          <p14:tracePt t="19329" x="1839913" y="1414463"/>
          <p14:tracePt t="19337" x="1878013" y="1427163"/>
          <p14:tracePt t="19344" x="1939925" y="1439863"/>
          <p14:tracePt t="19349" x="1978025" y="1476375"/>
          <p14:tracePt t="19356" x="2003425" y="1476375"/>
          <p14:tracePt t="19364" x="2027238" y="1501775"/>
          <p14:tracePt t="19372" x="2078038" y="1539875"/>
          <p14:tracePt t="19378" x="2103438" y="1576388"/>
          <p14:tracePt t="19386" x="2165350" y="1614488"/>
          <p14:tracePt t="19394" x="2228850" y="1676400"/>
          <p14:tracePt t="19401" x="2252663" y="1714500"/>
          <p14:tracePt t="19408" x="2278063" y="1765300"/>
          <p14:tracePt t="19414" x="2290763" y="1814513"/>
          <p14:tracePt t="19422" x="2316163" y="1852613"/>
          <p14:tracePt t="19429" x="2339975" y="1876425"/>
          <p14:tracePt t="19435" x="2352675" y="1901825"/>
          <p14:tracePt t="19443" x="2365375" y="1927225"/>
          <p14:tracePt t="19450" x="2365375" y="1939925"/>
          <p14:tracePt t="19458" x="2378075" y="1939925"/>
          <p14:tracePt t="19464" x="2390775" y="1965325"/>
          <p14:tracePt t="19471" x="2390775" y="1978025"/>
          <p14:tracePt t="19478" x="2403475" y="2001838"/>
          <p14:tracePt t="19486" x="2416175" y="2014538"/>
          <p14:tracePt t="19493" x="2416175" y="2039938"/>
          <p14:tracePt t="19500" x="2428875" y="2065338"/>
          <p14:tracePt t="19507" x="2452688" y="2089150"/>
          <p14:tracePt t="19514" x="2465388" y="2101850"/>
          <p14:tracePt t="19521" x="2478088" y="2127250"/>
          <p14:tracePt t="19529" x="2490788" y="2152650"/>
          <p14:tracePt t="19544" x="2490788" y="2165350"/>
          <p14:tracePt t="19550" x="2503488" y="2178050"/>
          <p14:tracePt t="19564" x="2503488" y="2190750"/>
          <p14:tracePt t="19651" x="2503488" y="2201863"/>
          <p14:tracePt t="19708" x="2516188" y="2201863"/>
          <p14:tracePt t="20080" x="2490788" y="2201863"/>
          <p14:tracePt t="20087" x="2465388" y="2201863"/>
          <p14:tracePt t="20095" x="2428875" y="2201863"/>
          <p14:tracePt t="20100" x="2403475" y="2201863"/>
          <p14:tracePt t="20108" x="2378075" y="2178050"/>
          <p14:tracePt t="20115" x="2365375" y="2178050"/>
          <p14:tracePt t="20122" x="2352675" y="2165350"/>
          <p14:tracePt t="20129" x="2316163" y="2165350"/>
          <p14:tracePt t="20136" x="2303463" y="2165350"/>
          <p14:tracePt t="20145" x="2290763" y="2165350"/>
          <p14:tracePt t="20150" x="2265363" y="2152650"/>
          <p14:tracePt t="20157" x="2252663" y="2152650"/>
          <p14:tracePt t="20164" x="2228850" y="2139950"/>
          <p14:tracePt t="20172" x="2190750" y="2139950"/>
          <p14:tracePt t="20180" x="2165350" y="2127250"/>
          <p14:tracePt t="20186" x="2127250" y="2114550"/>
          <p14:tracePt t="20196" x="2103438" y="2114550"/>
          <p14:tracePt t="20201" x="2078038" y="2101850"/>
          <p14:tracePt t="20209" x="2039938" y="2089150"/>
          <p14:tracePt t="20217" x="2014538" y="2089150"/>
          <p14:tracePt t="20221" x="2003425" y="2078038"/>
          <p14:tracePt t="20288" x="1990725" y="2078038"/>
          <p14:tracePt t="20323" x="1978025" y="2078038"/>
          <p14:tracePt t="20345" x="1965325" y="2078038"/>
          <p14:tracePt t="20351" x="1939925" y="2052638"/>
          <p14:tracePt t="20358" x="1852613" y="2039938"/>
          <p14:tracePt t="20366" x="1814513" y="2039938"/>
          <p14:tracePt t="20372" x="1778000" y="2039938"/>
          <p14:tracePt t="20379" x="1765300" y="2039938"/>
          <p14:tracePt t="20387" x="1727200" y="2039938"/>
          <p14:tracePt t="20401" x="1701800" y="2039938"/>
          <p14:tracePt t="20410" x="1689100" y="2039938"/>
          <p14:tracePt t="20415" x="1677988" y="2039938"/>
          <p14:tracePt t="20437" x="1665288" y="2039938"/>
          <p14:tracePt t="20451" x="1652588" y="2039938"/>
          <p14:tracePt t="20465" x="1627188" y="2065338"/>
          <p14:tracePt t="20473" x="1614488" y="2065338"/>
          <p14:tracePt t="20480" x="1601788" y="2078038"/>
          <p14:tracePt t="20487" x="1589088" y="2078038"/>
          <p14:tracePt t="20496" x="1565275" y="2089150"/>
          <p14:tracePt t="20502" x="1539875" y="2114550"/>
          <p14:tracePt t="20508" x="1489075" y="2165350"/>
          <p14:tracePt t="20515" x="1452563" y="2214563"/>
          <p14:tracePt t="20522" x="1414463" y="2278063"/>
          <p14:tracePt t="20530" x="1389063" y="2327275"/>
          <p14:tracePt t="20536" x="1352550" y="2365375"/>
          <p14:tracePt t="20551" x="1352550" y="2378075"/>
          <p14:tracePt t="20587" x="1352550" y="2390775"/>
          <p14:tracePt t="20644" x="1352550" y="2403475"/>
          <p14:tracePt t="21130" x="1363663" y="2390775"/>
          <p14:tracePt t="21138" x="1389063" y="2365375"/>
          <p14:tracePt t="21145" x="1427163" y="2352675"/>
          <p14:tracePt t="21152" x="1452563" y="2339975"/>
          <p14:tracePt t="21159" x="1489075" y="2327275"/>
          <p14:tracePt t="21166" x="1552575" y="2303463"/>
          <p14:tracePt t="21175" x="1627188" y="2290763"/>
          <p14:tracePt t="21181" x="1714500" y="2290763"/>
          <p14:tracePt t="21187" x="1814513" y="2290763"/>
          <p14:tracePt t="21195" x="1903413" y="2290763"/>
          <p14:tracePt t="21203" x="1990725" y="2265363"/>
          <p14:tracePt t="21210" x="2039938" y="2265363"/>
          <p14:tracePt t="21216" x="2090738" y="2265363"/>
          <p14:tracePt t="21224" x="2127250" y="2265363"/>
          <p14:tracePt t="21230" x="2165350" y="2265363"/>
          <p14:tracePt t="21238" x="2216150" y="2265363"/>
          <p14:tracePt t="21247" x="2290763" y="2265363"/>
          <p14:tracePt t="21251" x="2365375" y="2265363"/>
          <p14:tracePt t="21259" x="2452688" y="2290763"/>
          <p14:tracePt t="21266" x="2578100" y="2290763"/>
          <p14:tracePt t="21274" x="2654300" y="2290763"/>
          <p14:tracePt t="21280" x="2741613" y="2290763"/>
          <p14:tracePt t="21288" x="2790825" y="2290763"/>
          <p14:tracePt t="21296" x="2867025" y="2314575"/>
          <p14:tracePt t="21302" x="2903538" y="2314575"/>
          <p14:tracePt t="21310" x="2967038" y="2327275"/>
          <p14:tracePt t="21317" x="3003550" y="2327275"/>
          <p14:tracePt t="21324" x="3041650" y="2339975"/>
          <p14:tracePt t="21330" x="3079750" y="2339975"/>
          <p14:tracePt t="21337" x="3141663" y="2339975"/>
          <p14:tracePt t="21346" x="3167063" y="2339975"/>
          <p14:tracePt t="21351" x="3192463" y="2339975"/>
          <p14:tracePt t="21359" x="3241675" y="2339975"/>
          <p14:tracePt t="21366" x="3267075" y="2339975"/>
          <p14:tracePt t="21374" x="3292475" y="2339975"/>
          <p14:tracePt t="21380" x="3305175" y="2339975"/>
          <p14:tracePt t="21387" x="3328988" y="2339975"/>
          <p14:tracePt t="21395" x="3367088" y="2339975"/>
          <p14:tracePt t="21403" x="3392488" y="2339975"/>
          <p14:tracePt t="21410" x="3417888" y="2339975"/>
          <p14:tracePt t="21416" x="3441700" y="2339975"/>
          <p14:tracePt t="21424" x="3492500" y="2339975"/>
          <p14:tracePt t="21430" x="3530600" y="2339975"/>
          <p14:tracePt t="21437" x="3554413" y="2339975"/>
          <p14:tracePt t="21445" x="3579813" y="2339975"/>
          <p14:tracePt t="21451" x="3617913" y="2339975"/>
          <p14:tracePt t="21459" x="3630613" y="2339975"/>
          <p14:tracePt t="21466" x="3643313" y="2339975"/>
          <p14:tracePt t="21473" x="3654425" y="2339975"/>
          <p14:tracePt t="21481" x="3667125" y="2339975"/>
          <p14:tracePt t="21488" x="3679825" y="2339975"/>
          <p14:tracePt t="21502" x="3692525" y="2339975"/>
          <p14:tracePt t="21510" x="3717925" y="2339975"/>
          <p14:tracePt t="21517" x="3730625" y="2339975"/>
          <p14:tracePt t="21538" x="3743325" y="2339975"/>
          <p14:tracePt t="21546" x="3756025" y="2339975"/>
          <p14:tracePt t="21552" x="3779838" y="2339975"/>
          <p14:tracePt t="21559" x="3792538" y="2339975"/>
          <p14:tracePt t="21566" x="3817938" y="2339975"/>
          <p14:tracePt t="21573" x="3830638" y="2339975"/>
          <p14:tracePt t="21581" x="3843338" y="2339975"/>
          <p14:tracePt t="21587" x="3856038" y="2339975"/>
          <p14:tracePt t="21625" x="3867150" y="2339975"/>
          <p14:tracePt t="21681" x="3879850" y="2339975"/>
          <p14:tracePt t="21724" x="3879850" y="2352675"/>
          <p14:tracePt t="21731" x="3892550" y="2352675"/>
          <p14:tracePt t="22018" x="3879850" y="2352675"/>
          <p14:tracePt t="22024" x="3843338" y="2352675"/>
          <p14:tracePt t="22032" x="3767138" y="2365375"/>
          <p14:tracePt t="22038" x="3717925" y="2365375"/>
          <p14:tracePt t="22045" x="3667125" y="2378075"/>
          <p14:tracePt t="22051" x="3567113" y="2390775"/>
          <p14:tracePt t="22060" x="3530600" y="2390775"/>
          <p14:tracePt t="22066" x="3454400" y="2414588"/>
          <p14:tracePt t="22073" x="3417888" y="2414588"/>
          <p14:tracePt t="22081" x="3379788" y="2427288"/>
          <p14:tracePt t="22088" x="3341688" y="2427288"/>
          <p14:tracePt t="22095" x="3317875" y="2452688"/>
          <p14:tracePt t="22102" x="3279775" y="2452688"/>
          <p14:tracePt t="22112" x="3228975" y="2465388"/>
          <p14:tracePt t="22117" x="3192463" y="2465388"/>
          <p14:tracePt t="22124" x="3116263" y="2465388"/>
          <p14:tracePt t="22131" x="3054350" y="2465388"/>
          <p14:tracePt t="22137" x="2979738" y="2478088"/>
          <p14:tracePt t="22146" x="2879725" y="2478088"/>
          <p14:tracePt t="22152" x="2778125" y="2490788"/>
          <p14:tracePt t="22160" x="2703513" y="2490788"/>
          <p14:tracePt t="22167" x="2628900" y="2503488"/>
          <p14:tracePt t="22173" x="2590800" y="2516188"/>
          <p14:tracePt t="22181" x="2565400" y="2527300"/>
          <p14:tracePt t="22188" x="2541588" y="2527300"/>
          <p14:tracePt t="22195" x="2541588" y="2540000"/>
          <p14:tracePt t="22203" x="2516188" y="2540000"/>
          <p14:tracePt t="22212" x="2503488" y="2540000"/>
          <p14:tracePt t="22217" x="2490788" y="2552700"/>
          <p14:tracePt t="22224" x="2478088" y="2552700"/>
          <p14:tracePt t="22231" x="2465388" y="2552700"/>
          <p14:tracePt t="22239" x="2452688" y="2578100"/>
          <p14:tracePt t="22247" x="2441575" y="2578100"/>
          <p14:tracePt t="22252" x="2428875" y="2578100"/>
          <p14:tracePt t="22261" x="2403475" y="2578100"/>
          <p14:tracePt t="22266" x="2378075" y="2590800"/>
          <p14:tracePt t="22275" x="2365375" y="2603500"/>
          <p14:tracePt t="22281" x="2339975" y="2603500"/>
          <p14:tracePt t="22296" x="2328863" y="2616200"/>
          <p14:tracePt t="22312" x="2303463" y="2627313"/>
          <p14:tracePt t="22317" x="2290763" y="2627313"/>
          <p14:tracePt t="22324" x="2265363" y="2640013"/>
          <p14:tracePt t="22331" x="2252663" y="2640013"/>
          <p14:tracePt t="22339" x="2178050" y="2652713"/>
          <p14:tracePt t="22347" x="2139950" y="2652713"/>
          <p14:tracePt t="22353" x="2052638" y="2665413"/>
          <p14:tracePt t="22362" x="1965325" y="2703513"/>
          <p14:tracePt t="22367" x="1878013" y="2703513"/>
          <p14:tracePt t="22375" x="1801813" y="2716213"/>
          <p14:tracePt t="22381" x="1727200" y="2716213"/>
          <p14:tracePt t="22388" x="1677988" y="2716213"/>
          <p14:tracePt t="22396" x="1665288" y="2716213"/>
          <p14:tracePt t="22402" x="1652588" y="2716213"/>
          <p14:tracePt t="22411" x="1627188" y="2716213"/>
          <p14:tracePt t="22431" x="1614488" y="2716213"/>
          <p14:tracePt t="22439" x="1601788" y="2728913"/>
          <p14:tracePt t="22446" x="1589088" y="2728913"/>
          <p14:tracePt t="22462" x="1577975" y="2728913"/>
          <p14:tracePt t="22476" x="1552575" y="2740025"/>
          <p14:tracePt t="22481" x="1527175" y="2740025"/>
          <p14:tracePt t="22488" x="1514475" y="2740025"/>
          <p14:tracePt t="22496" x="1501775" y="2740025"/>
          <p14:tracePt t="22511" x="1501775" y="2752725"/>
          <p14:tracePt t="22939" x="1527175" y="2752725"/>
          <p14:tracePt t="22945" x="1627188" y="2752725"/>
          <p14:tracePt t="22952" x="1677988" y="2752725"/>
          <p14:tracePt t="22960" x="1739900" y="2752725"/>
          <p14:tracePt t="22967" x="1778000" y="2752725"/>
          <p14:tracePt t="22973" x="1839913" y="2752725"/>
          <p14:tracePt t="22980" x="1890713" y="2752725"/>
          <p14:tracePt t="22987" x="2003425" y="2765425"/>
          <p14:tracePt t="22995" x="2152650" y="2790825"/>
          <p14:tracePt t="23001" x="2278063" y="2828925"/>
          <p14:tracePt t="23009" x="2416175" y="2865438"/>
          <p14:tracePt t="23016" x="2541588" y="2916238"/>
          <p14:tracePt t="23023" x="2628900" y="2941638"/>
          <p14:tracePt t="23030" x="2703513" y="2965450"/>
          <p14:tracePt t="23037" x="2741613" y="2978150"/>
          <p14:tracePt t="23045" x="2790825" y="2990850"/>
          <p14:tracePt t="23052" x="2828925" y="3003550"/>
          <p14:tracePt t="23059" x="2867025" y="3016250"/>
          <p14:tracePt t="23066" x="2928938" y="3041650"/>
          <p14:tracePt t="23076" x="2967038" y="3054350"/>
          <p14:tracePt t="23082" x="2992438" y="3054350"/>
          <p14:tracePt t="23088" x="3016250" y="3065463"/>
          <p14:tracePt t="23095" x="3054350" y="3078163"/>
          <p14:tracePt t="23102" x="3092450" y="3090863"/>
          <p14:tracePt t="23110" x="3103563" y="3090863"/>
          <p14:tracePt t="23117" x="3154363" y="3103563"/>
          <p14:tracePt t="23125" x="3205163" y="3116263"/>
          <p14:tracePt t="23132" x="3241675" y="3128963"/>
          <p14:tracePt t="23139" x="3267075" y="3128963"/>
          <p14:tracePt t="23146" x="3317875" y="3141663"/>
          <p14:tracePt t="23153" x="3341688" y="3141663"/>
          <p14:tracePt t="23160" x="3354388" y="3165475"/>
          <p14:tracePt t="23166" x="3379788" y="3165475"/>
          <p14:tracePt t="23182" x="3417888" y="3165475"/>
          <p14:tracePt t="23190" x="3429000" y="3165475"/>
          <p14:tracePt t="23195" x="3441700" y="3165475"/>
          <p14:tracePt t="23203" x="3454400" y="3165475"/>
          <p14:tracePt t="23210" x="3479800" y="3178175"/>
          <p14:tracePt t="23216" x="3492500" y="3178175"/>
          <p14:tracePt t="23224" x="3505200" y="3178175"/>
          <p14:tracePt t="23231" x="3541713" y="3178175"/>
          <p14:tracePt t="23239" x="3554413" y="3178175"/>
          <p14:tracePt t="23245" x="3592513" y="3178175"/>
          <p14:tracePt t="23253" x="3630613" y="3178175"/>
          <p14:tracePt t="23259" x="3692525" y="3154363"/>
          <p14:tracePt t="23268" x="3730625" y="3141663"/>
          <p14:tracePt t="23274" x="3767138" y="3128963"/>
          <p14:tracePt t="23282" x="3805238" y="3116263"/>
          <p14:tracePt t="23288" x="3843338" y="3103563"/>
          <p14:tracePt t="23295" x="3879850" y="3090863"/>
          <p14:tracePt t="23302" x="3917950" y="3078163"/>
          <p14:tracePt t="23310" x="3956050" y="3065463"/>
          <p14:tracePt t="23317" x="3968750" y="3054350"/>
          <p14:tracePt t="23324" x="3992563" y="3028950"/>
          <p14:tracePt t="23331" x="4005263" y="3016250"/>
          <p14:tracePt t="23338" x="4030663" y="3016250"/>
          <p14:tracePt t="23346" x="4030663" y="3003550"/>
          <p14:tracePt t="23352" x="4043363" y="3003550"/>
          <p14:tracePt t="23368" x="4056063" y="2990850"/>
          <p14:tracePt t="23375" x="4081463" y="2965450"/>
          <p14:tracePt t="23383" x="4092575" y="2952750"/>
          <p14:tracePt t="23390" x="4092575" y="2941638"/>
          <p14:tracePt t="23397" x="4092575" y="2928938"/>
          <p14:tracePt t="23404" x="4105275" y="2916238"/>
          <p14:tracePt t="23419" x="4105275" y="2903538"/>
          <p14:tracePt t="23440" x="4105275" y="2890838"/>
          <p14:tracePt t="23455" x="4117975" y="2890838"/>
          <p14:tracePt t="23469" x="4117975" y="2878138"/>
          <p14:tracePt t="23484" x="4117975" y="2865438"/>
          <p14:tracePt t="23505" x="4117975" y="2852738"/>
          <p14:tracePt t="23526" x="4117975" y="2840038"/>
          <p14:tracePt t="23555" x="4117975" y="2828925"/>
          <p14:tracePt t="23697" x="4105275" y="2828925"/>
          <p14:tracePt t="23712" x="4092575" y="2816225"/>
          <p14:tracePt t="23728" x="4081463" y="2816225"/>
          <p14:tracePt t="23740" x="4068763" y="2803525"/>
          <p14:tracePt t="23747" x="4056063" y="2790825"/>
          <p14:tracePt t="23754" x="3979863" y="2778125"/>
          <p14:tracePt t="23762" x="3905250" y="2765425"/>
          <p14:tracePt t="23769" x="3779838" y="2765425"/>
          <p14:tracePt t="23778" x="3679825" y="2790825"/>
          <p14:tracePt t="23783" x="3630613" y="2816225"/>
          <p14:tracePt t="23790" x="3517900" y="2865438"/>
          <p14:tracePt t="23797" x="3441700" y="2916238"/>
          <p14:tracePt t="23804" x="3292475" y="2952750"/>
          <p14:tracePt t="23812" x="3116263" y="3054350"/>
          <p14:tracePt t="23818" x="2954338" y="3103563"/>
          <p14:tracePt t="23826" x="2767013" y="3165475"/>
          <p14:tracePt t="23833" x="2590800" y="3241675"/>
          <p14:tracePt t="23840" x="2490788" y="3290888"/>
          <p14:tracePt t="23848" x="2416175" y="3303588"/>
          <p14:tracePt t="23855" x="2365375" y="3328988"/>
          <p14:tracePt t="23861" x="2339975" y="3354388"/>
          <p14:tracePt t="23868" x="2316163" y="3378200"/>
          <p14:tracePt t="23876" x="2303463" y="3378200"/>
          <p14:tracePt t="23884" x="2290763" y="3378200"/>
          <p14:tracePt t="23890" x="2278063" y="3390900"/>
          <p14:tracePt t="23897" x="2252663" y="3390900"/>
          <p14:tracePt t="23904" x="2228850" y="3403600"/>
          <p14:tracePt t="23912" x="2178050" y="3416300"/>
          <p14:tracePt t="23918" x="2127250" y="3416300"/>
          <p14:tracePt t="23926" x="2039938" y="3429000"/>
          <p14:tracePt t="23933" x="1965325" y="3429000"/>
          <p14:tracePt t="23940" x="1865313" y="3441700"/>
          <p14:tracePt t="23947" x="1827213" y="3454400"/>
          <p14:tracePt t="23954" x="1790700" y="3454400"/>
          <p14:tracePt t="23961" x="1752600" y="3467100"/>
          <p14:tracePt t="23968" x="1714500" y="3490913"/>
          <p14:tracePt t="23976" x="1701800" y="3490913"/>
          <p14:tracePt t="23983" x="1677988" y="3490913"/>
          <p14:tracePt t="23990" x="1665288" y="3503613"/>
          <p14:tracePt t="24012" x="1639888" y="3503613"/>
          <p14:tracePt t="24019" x="1627188" y="3503613"/>
          <p14:tracePt t="24029" x="1614488" y="3503613"/>
          <p14:tracePt t="24033" x="1589088" y="3503613"/>
          <p14:tracePt t="24041" x="1565275" y="3503613"/>
          <p14:tracePt t="24047" x="1539875" y="3503613"/>
          <p14:tracePt t="24055" x="1514475" y="3503613"/>
          <p14:tracePt t="24062" x="1489075" y="3503613"/>
          <p14:tracePt t="24183" x="1489075" y="3490913"/>
          <p14:tracePt t="24191" x="1476375" y="3490913"/>
          <p14:tracePt t="24198" x="1465263" y="3479800"/>
          <p14:tracePt t="24205" x="1439863" y="3454400"/>
          <p14:tracePt t="24211" x="1427163" y="3416300"/>
          <p14:tracePt t="24218" x="1401763" y="3341688"/>
          <p14:tracePt t="24227" x="1389063" y="3303588"/>
          <p14:tracePt t="24233" x="1376363" y="3267075"/>
          <p14:tracePt t="24240" x="1363663" y="3228975"/>
          <p14:tracePt t="24247" x="1363663" y="3216275"/>
          <p14:tracePt t="24278" x="1363663" y="3203575"/>
          <p14:tracePt t="24305" x="1352550" y="3203575"/>
          <p14:tracePt t="24684" x="1363663" y="3203575"/>
          <p14:tracePt t="24706" x="1376363" y="3216275"/>
          <p14:tracePt t="24713" x="1389063" y="3216275"/>
          <p14:tracePt t="24720" x="1401763" y="3228975"/>
          <p14:tracePt t="24728" x="1414463" y="3254375"/>
          <p14:tracePt t="24733" x="1427163" y="3254375"/>
          <p14:tracePt t="24740" x="1439863" y="3254375"/>
          <p14:tracePt t="24748" x="1452563" y="3254375"/>
          <p14:tracePt t="24755" x="1465263" y="3254375"/>
          <p14:tracePt t="24763" x="1476375" y="3267075"/>
          <p14:tracePt t="24771" x="1489075" y="3267075"/>
          <p14:tracePt t="24777" x="1514475" y="3267075"/>
          <p14:tracePt t="24785" x="1552575" y="3267075"/>
          <p14:tracePt t="24791" x="1577975" y="3267075"/>
          <p14:tracePt t="24797" x="1614488" y="3267075"/>
          <p14:tracePt t="24805" x="1701800" y="3267075"/>
          <p14:tracePt t="24813" x="1801813" y="3267075"/>
          <p14:tracePt t="24819" x="1890713" y="3267075"/>
          <p14:tracePt t="24828" x="2014538" y="3267075"/>
          <p14:tracePt t="24833" x="2127250" y="3267075"/>
          <p14:tracePt t="24841" x="2228850" y="3267075"/>
          <p14:tracePt t="24848" x="2328863" y="3267075"/>
          <p14:tracePt t="24855" x="2378075" y="3267075"/>
          <p14:tracePt t="24862" x="2465388" y="3267075"/>
          <p14:tracePt t="24870" x="2565400" y="3267075"/>
          <p14:tracePt t="24878" x="2703513" y="3267075"/>
          <p14:tracePt t="24884" x="2841625" y="3267075"/>
          <p14:tracePt t="24891" x="2992438" y="3290888"/>
          <p14:tracePt t="24913" x="3228975" y="3303588"/>
          <p14:tracePt t="24922" x="3292475" y="3303588"/>
          <p14:tracePt t="24928" x="3305175" y="3303588"/>
          <p14:tracePt t="24934" x="3328988" y="3303588"/>
          <p14:tracePt t="24942" x="3354388" y="3303588"/>
          <p14:tracePt t="24948" x="3405188" y="3316288"/>
          <p14:tracePt t="24956" x="3429000" y="3328988"/>
          <p14:tracePt t="24962" x="3467100" y="3328988"/>
          <p14:tracePt t="24970" x="3517900" y="3341688"/>
          <p14:tracePt t="24978" x="3579813" y="3354388"/>
          <p14:tracePt t="24984" x="3617913" y="3378200"/>
          <p14:tracePt t="24990" x="3692525" y="3390900"/>
          <p14:tracePt t="24998" x="3743325" y="3390900"/>
          <p14:tracePt t="25005" x="3817938" y="3403600"/>
          <p14:tracePt t="25013" x="3856038" y="3403600"/>
          <p14:tracePt t="25020" x="3892550" y="3416300"/>
          <p14:tracePt t="25028" x="3930650" y="3416300"/>
          <p14:tracePt t="25034" x="3943350" y="3416300"/>
          <p14:tracePt t="25042" x="3979863" y="3416300"/>
          <p14:tracePt t="25048" x="4005263" y="3416300"/>
          <p14:tracePt t="25056" x="4043363" y="3429000"/>
          <p14:tracePt t="25063" x="4068763" y="3429000"/>
          <p14:tracePt t="25070" x="4081463" y="3441700"/>
          <p14:tracePt t="25077" x="4105275" y="3441700"/>
          <p14:tracePt t="25093" x="4130675" y="3441700"/>
          <p14:tracePt t="25099" x="4143375" y="3441700"/>
          <p14:tracePt t="25105" x="4168775" y="3441700"/>
          <p14:tracePt t="25120" x="4181475" y="3441700"/>
          <p14:tracePt t="25128" x="4192588" y="3441700"/>
          <p14:tracePt t="25450" x="4181475" y="3441700"/>
          <p14:tracePt t="25456" x="4156075" y="3454400"/>
          <p14:tracePt t="25463" x="4105275" y="3467100"/>
          <p14:tracePt t="25470" x="4068763" y="3467100"/>
          <p14:tracePt t="25478" x="4030663" y="3467100"/>
          <p14:tracePt t="25484" x="4005263" y="3479800"/>
          <p14:tracePt t="25492" x="3956050" y="3479800"/>
          <p14:tracePt t="25499" x="3930650" y="3479800"/>
          <p14:tracePt t="25506" x="3905250" y="3479800"/>
          <p14:tracePt t="25512" x="3905250" y="3490913"/>
          <p14:tracePt t="25520" x="3867150" y="3490913"/>
          <p14:tracePt t="25528" x="3856038" y="3490913"/>
          <p14:tracePt t="25536" x="3843338" y="3516313"/>
          <p14:tracePt t="25544" x="3817938" y="3516313"/>
          <p14:tracePt t="25549" x="3805238" y="3516313"/>
          <p14:tracePt t="25556" x="3779838" y="3516313"/>
          <p14:tracePt t="25563" x="3705225" y="3516313"/>
          <p14:tracePt t="25570" x="3667125" y="3516313"/>
          <p14:tracePt t="25578" x="3630613" y="3516313"/>
          <p14:tracePt t="25584" x="3567113" y="3516313"/>
          <p14:tracePt t="25593" x="3530600" y="3516313"/>
          <p14:tracePt t="25599" x="3479800" y="3516313"/>
          <p14:tracePt t="25606" x="3417888" y="3529013"/>
          <p14:tracePt t="25612" x="3367088" y="3529013"/>
          <p14:tracePt t="25620" x="3317875" y="3529013"/>
          <p14:tracePt t="25628" x="3292475" y="3529013"/>
          <p14:tracePt t="25635" x="3254375" y="3529013"/>
          <p14:tracePt t="25644" x="3205163" y="3529013"/>
          <p14:tracePt t="25649" x="3167063" y="3529013"/>
          <p14:tracePt t="25656" x="3154363" y="3529013"/>
          <p14:tracePt t="25663" x="3128963" y="3541713"/>
          <p14:tracePt t="25678" x="3103563" y="3541713"/>
          <p14:tracePt t="25695" x="3079750" y="3541713"/>
          <p14:tracePt t="25699" x="3067050" y="3541713"/>
          <p14:tracePt t="25706" x="3054350" y="3541713"/>
          <p14:tracePt t="25713" x="3028950" y="3541713"/>
          <p14:tracePt t="25721" x="2979738" y="3541713"/>
          <p14:tracePt t="25728" x="2941638" y="3541713"/>
          <p14:tracePt t="25734" x="2879725" y="3541713"/>
          <p14:tracePt t="25742" x="2816225" y="3554413"/>
          <p14:tracePt t="25748" x="2767013" y="3554413"/>
          <p14:tracePt t="25755" x="2690813" y="3554413"/>
          <p14:tracePt t="25763" x="2654300" y="3567113"/>
          <p14:tracePt t="25770" x="2616200" y="3567113"/>
          <p14:tracePt t="25778" x="2565400" y="3579813"/>
          <p14:tracePt t="25785" x="2541588" y="3579813"/>
          <p14:tracePt t="25791" x="2503488" y="3590925"/>
          <p14:tracePt t="25799" x="2452688" y="3590925"/>
          <p14:tracePt t="25806" x="2403475" y="3603625"/>
          <p14:tracePt t="25814" x="2352675" y="3616325"/>
          <p14:tracePt t="25820" x="2278063" y="3616325"/>
          <p14:tracePt t="25829" x="2228850" y="3641725"/>
          <p14:tracePt t="25834" x="2152650" y="3641725"/>
          <p14:tracePt t="25842" x="2052638" y="3667125"/>
          <p14:tracePt t="25849" x="1952625" y="3679825"/>
          <p14:tracePt t="25856" x="1852613" y="3692525"/>
          <p14:tracePt t="25864" x="1814513" y="3692525"/>
          <p14:tracePt t="25870" x="1801813" y="3703638"/>
          <p14:tracePt t="25878" x="1790700" y="3703638"/>
          <p14:tracePt t="25884" x="1765300" y="3703638"/>
          <p14:tracePt t="25894" x="1739900" y="3703638"/>
          <p14:tracePt t="25913" x="1714500" y="3729038"/>
          <p14:tracePt t="25915" x="1689100" y="3729038"/>
          <p14:tracePt t="25921" x="1652588" y="3741738"/>
          <p14:tracePt t="25928" x="1627188" y="3754438"/>
          <p14:tracePt t="25934" x="1601788" y="3779838"/>
          <p14:tracePt t="25942" x="1577975" y="3792538"/>
          <p14:tracePt t="25949" x="1565275" y="3792538"/>
          <p14:tracePt t="25956" x="1552575" y="3803650"/>
          <p14:tracePt t="26022" x="1539875" y="3803650"/>
          <p14:tracePt t="26215" x="1552575" y="3816350"/>
          <p14:tracePt t="26221" x="1601788" y="3829050"/>
          <p14:tracePt t="26228" x="1714500" y="3829050"/>
          <p14:tracePt t="26235" x="1814513" y="3829050"/>
          <p14:tracePt t="26244" x="1927225" y="3829050"/>
          <p14:tracePt t="26250" x="2052638" y="3829050"/>
          <p14:tracePt t="26256" x="2116138" y="3829050"/>
          <p14:tracePt t="26263" x="2190750" y="3829050"/>
          <p14:tracePt t="26271" x="2239963" y="3829050"/>
          <p14:tracePt t="26278" x="2278063" y="3829050"/>
          <p14:tracePt t="26285" x="2316163" y="3829050"/>
          <p14:tracePt t="26294" x="2352675" y="3829050"/>
          <p14:tracePt t="26299" x="2416175" y="3829050"/>
          <p14:tracePt t="26307" x="2465388" y="3841750"/>
          <p14:tracePt t="26314" x="2516188" y="3841750"/>
          <p14:tracePt t="26321" x="2603500" y="3854450"/>
          <p14:tracePt t="26329" x="2667000" y="3867150"/>
          <p14:tracePt t="26336" x="2754313" y="3879850"/>
          <p14:tracePt t="26346" x="2816225" y="3916363"/>
          <p14:tracePt t="26349" x="2916238" y="3929063"/>
          <p14:tracePt t="26356" x="2967038" y="3941763"/>
          <p14:tracePt t="26365" x="3016250" y="3941763"/>
          <p14:tracePt t="26370" x="3054350" y="3941763"/>
          <p14:tracePt t="26379" x="3103563" y="3954463"/>
          <p14:tracePt t="26384" x="3154363" y="3954463"/>
          <p14:tracePt t="26393" x="3192463" y="3967163"/>
          <p14:tracePt t="26398" x="3228975" y="3979863"/>
          <p14:tracePt t="26406" x="3267075" y="3992563"/>
          <p14:tracePt t="26413" x="3292475" y="3992563"/>
          <p14:tracePt t="26421" x="3328988" y="3992563"/>
          <p14:tracePt t="26427" x="3379788" y="4005263"/>
          <p14:tracePt t="26435" x="3417888" y="4005263"/>
          <p14:tracePt t="26443" x="3454400" y="4017963"/>
          <p14:tracePt t="26450" x="3505200" y="4017963"/>
          <p14:tracePt t="26456" x="3541713" y="4029075"/>
          <p14:tracePt t="26462" x="3579813" y="4029075"/>
          <p14:tracePt t="26469" x="3643313" y="4067175"/>
          <p14:tracePt t="26477" x="3679825" y="4067175"/>
          <p14:tracePt t="26484" x="3705225" y="4067175"/>
          <p14:tracePt t="26493" x="3730625" y="4079875"/>
          <p14:tracePt t="26498" x="3767138" y="4079875"/>
          <p14:tracePt t="26507" x="3779838" y="4079875"/>
          <p14:tracePt t="26513" x="3792538" y="4079875"/>
          <p14:tracePt t="26520" x="3805238" y="4079875"/>
          <p14:tracePt t="26528" x="3830638" y="4079875"/>
          <p14:tracePt t="26543" x="3856038" y="4092575"/>
          <p14:tracePt t="26549" x="3892550" y="4092575"/>
          <p14:tracePt t="26558" x="3917950" y="4092575"/>
          <p14:tracePt t="26564" x="3943350" y="4105275"/>
          <p14:tracePt t="26571" x="3968750" y="4105275"/>
          <p14:tracePt t="26577" x="4005263" y="4105275"/>
          <p14:tracePt t="26592" x="4043363" y="4105275"/>
          <p14:tracePt t="26599" x="4056063" y="4105275"/>
          <p14:tracePt t="26608" x="4081463" y="4105275"/>
          <p14:tracePt t="26613" x="4117975" y="4105275"/>
          <p14:tracePt t="26621" x="4130675" y="4105275"/>
          <p14:tracePt t="26628" x="4143375" y="4105275"/>
          <p14:tracePt t="26635" x="4156075" y="4105275"/>
          <p14:tracePt t="26642" x="4168775" y="4105275"/>
          <p14:tracePt t="26650" x="4181475" y="4105275"/>
          <p14:tracePt t="26757" x="4192588" y="4092575"/>
          <p14:tracePt t="26801" x="4217988" y="4092575"/>
          <p14:tracePt t="26808" x="4217988" y="4079875"/>
          <p14:tracePt t="26822" x="4230688" y="4054475"/>
          <p14:tracePt t="26843" x="4230688" y="4041775"/>
          <p14:tracePt t="26850" x="4243388" y="4041775"/>
          <p14:tracePt t="26858" x="4243388" y="4017963"/>
          <p14:tracePt t="26864" x="4256088" y="4017963"/>
          <p14:tracePt t="26871" x="4268788" y="3992563"/>
          <p14:tracePt t="26878" x="4281488" y="3967163"/>
          <p14:tracePt t="26885" x="4281488" y="3929063"/>
          <p14:tracePt t="26894" x="4294188" y="3892550"/>
          <p14:tracePt t="26912" x="4305300" y="3829050"/>
          <p14:tracePt t="26915" x="4305300" y="3803650"/>
          <p14:tracePt t="26921" x="4305300" y="3779838"/>
          <p14:tracePt t="26929" x="4330700" y="3754438"/>
          <p14:tracePt t="26945" x="4330700" y="3741738"/>
          <p14:tracePt t="26965" x="4318000" y="3729038"/>
          <p14:tracePt t="26973" x="4318000" y="3716338"/>
          <p14:tracePt t="26979" x="4318000" y="3679825"/>
          <p14:tracePt t="27000" x="4318000" y="3667125"/>
          <p14:tracePt t="27008" x="4305300" y="3654425"/>
          <p14:tracePt t="27015" x="4294188" y="3654425"/>
          <p14:tracePt t="27022" x="4281488" y="3629025"/>
          <p14:tracePt t="27028" x="4268788" y="3629025"/>
          <p14:tracePt t="27036" x="4256088" y="3629025"/>
          <p14:tracePt t="27043" x="4256088" y="3616325"/>
          <p14:tracePt t="27051" x="4243388" y="3590925"/>
          <p14:tracePt t="27065" x="4217988" y="3579813"/>
          <p14:tracePt t="27072" x="4205288" y="3579813"/>
          <p14:tracePt t="27086" x="4192588" y="3579813"/>
          <p14:tracePt t="27101" x="4192588" y="3567113"/>
          <p14:tracePt t="27108" x="4181475" y="3567113"/>
          <p14:tracePt t="27279" x="4168775" y="3567113"/>
          <p14:tracePt t="27808" x="4156075" y="3567113"/>
          <p14:tracePt t="27815" x="4130675" y="3567113"/>
          <p14:tracePt t="27822" x="4056063" y="3616325"/>
          <p14:tracePt t="27830" x="4017963" y="3629025"/>
          <p14:tracePt t="27837" x="3968750" y="3629025"/>
          <p14:tracePt t="27844" x="3943350" y="3629025"/>
          <p14:tracePt t="27851" x="3905250" y="3641725"/>
          <p14:tracePt t="27859" x="3879850" y="3641725"/>
          <p14:tracePt t="27865" x="3830638" y="3641725"/>
          <p14:tracePt t="27872" x="3792538" y="3654425"/>
          <p14:tracePt t="27879" x="3679825" y="3667125"/>
          <p14:tracePt t="27886" x="3605213" y="3703638"/>
          <p14:tracePt t="27893" x="3479800" y="3716338"/>
          <p14:tracePt t="27911" x="3367088" y="3779838"/>
          <p14:tracePt t="27923" x="3354388" y="3779838"/>
          <p14:tracePt t="27930" x="3341688" y="3792538"/>
          <p14:tracePt t="27961" x="3328988" y="3792538"/>
          <p14:tracePt t="27973" x="3317875" y="3792538"/>
          <p14:tracePt t="27995" x="3305175" y="3792538"/>
          <p14:tracePt t="28002" x="3305175" y="3779838"/>
          <p14:tracePt t="28009" x="3292475" y="3779838"/>
          <p14:tracePt t="28016" x="3267075" y="3741738"/>
          <p14:tracePt t="28023" x="3254375" y="3716338"/>
          <p14:tracePt t="28030" x="3241675" y="3679825"/>
          <p14:tracePt t="28037" x="3216275" y="3629025"/>
          <p14:tracePt t="28045" x="3216275" y="3567113"/>
          <p14:tracePt t="28052" x="3216275" y="3467100"/>
          <p14:tracePt t="28059" x="3216275" y="3367088"/>
          <p14:tracePt t="28065" x="3216275" y="3228975"/>
          <p14:tracePt t="28073" x="3228975" y="3128963"/>
          <p14:tracePt t="28080" x="3254375" y="3054350"/>
          <p14:tracePt t="28087" x="3267075" y="2978150"/>
          <p14:tracePt t="28095" x="3292475" y="2941638"/>
          <p14:tracePt t="28101" x="3305175" y="2903538"/>
          <p14:tracePt t="28111" x="3317875" y="2852738"/>
          <p14:tracePt t="28116" x="3328988" y="2840038"/>
          <p14:tracePt t="28122" x="3341688" y="2816225"/>
          <p14:tracePt t="28130" x="3354388" y="2803525"/>
          <p14:tracePt t="28137" x="3379788" y="2778125"/>
          <p14:tracePt t="28144" x="3417888" y="2740025"/>
          <p14:tracePt t="28151" x="3454400" y="2716213"/>
          <p14:tracePt t="28161" x="3467100" y="2690813"/>
          <p14:tracePt t="28166" x="3492500" y="2678113"/>
          <p14:tracePt t="28174" x="3517900" y="2652713"/>
          <p14:tracePt t="28180" x="3554413" y="2640013"/>
          <p14:tracePt t="28187" x="3567113" y="2616200"/>
          <p14:tracePt t="28194" x="3579813" y="2603500"/>
          <p14:tracePt t="28203" x="3579813" y="2578100"/>
          <p14:tracePt t="28210" x="3592513" y="2578100"/>
          <p14:tracePt t="28216" x="3605213" y="2565400"/>
          <p14:tracePt t="28223" x="3617913" y="2552700"/>
          <p14:tracePt t="28230" x="3617913" y="2527300"/>
          <p14:tracePt t="28238" x="3630613" y="2503488"/>
          <p14:tracePt t="28266" x="3630613" y="2490788"/>
          <p14:tracePt t="28273" x="3654425" y="2490788"/>
          <p14:tracePt t="28295" x="3654425" y="2478088"/>
          <p14:tracePt t="28302" x="3654425" y="2465388"/>
          <p14:tracePt t="28312" x="3654425" y="2452688"/>
          <p14:tracePt t="28339" x="3654425" y="2439988"/>
          <p14:tracePt t="28352" x="3654425" y="2427288"/>
          <p14:tracePt t="28362" x="3654425" y="2414588"/>
          <p14:tracePt t="28366" x="3654425" y="2403475"/>
          <p14:tracePt t="28380" x="3654425" y="2390775"/>
          <p14:tracePt t="28387" x="3654425" y="2378075"/>
          <p14:tracePt t="28396" x="3643313" y="2378075"/>
          <p14:tracePt t="28402" x="3643313" y="2365375"/>
          <p14:tracePt t="28411" x="3643313" y="2352675"/>
          <p14:tracePt t="28424" x="3654425" y="2339975"/>
          <p14:tracePt t="28438" x="3654425" y="2327275"/>
          <p14:tracePt t="28453" x="3654425" y="2314575"/>
          <p14:tracePt t="28461" x="3667125" y="2290763"/>
          <p14:tracePt t="28467" x="3679825" y="2265363"/>
          <p14:tracePt t="28481" x="3692525" y="2265363"/>
          <p14:tracePt t="28489" x="3692525" y="2252663"/>
          <p14:tracePt t="28496" x="3705225" y="2239963"/>
          <p14:tracePt t="28502" x="3717925" y="2227263"/>
          <p14:tracePt t="28510" x="3717925" y="2201863"/>
          <p14:tracePt t="28516" x="3730625" y="2190750"/>
          <p14:tracePt t="28522" x="3743325" y="2178050"/>
          <p14:tracePt t="28530" x="3767138" y="2165350"/>
          <p14:tracePt t="28537" x="3779838" y="2139950"/>
          <p14:tracePt t="28545" x="3805238" y="2114550"/>
          <p14:tracePt t="28551" x="3817938" y="2101850"/>
          <p14:tracePt t="28561" x="3830638" y="2078038"/>
          <p14:tracePt t="28566" x="3843338" y="2052638"/>
          <p14:tracePt t="28581" x="3843338" y="2039938"/>
          <p14:tracePt t="28625" x="3856038" y="2039938"/>
          <p14:tracePt t="28638" x="3892550" y="2039938"/>
          <p14:tracePt t="28645" x="3968750" y="2052638"/>
          <p14:tracePt t="28652" x="4068763" y="2089150"/>
          <p14:tracePt t="28661" x="4117975" y="2101850"/>
          <p14:tracePt t="28666" x="4168775" y="2114550"/>
          <p14:tracePt t="28674" x="4192588" y="2127250"/>
          <p14:tracePt t="28681" x="4217988" y="2127250"/>
          <p14:tracePt t="28688" x="4243388" y="2139950"/>
          <p14:tracePt t="28697" x="4268788" y="2139950"/>
          <p14:tracePt t="28701" x="4294188" y="2139950"/>
          <p14:tracePt t="28710" x="4294188" y="2152650"/>
          <p14:tracePt t="28716" x="4305300" y="2152650"/>
          <p14:tracePt t="28723" x="4318000" y="2152650"/>
          <p14:tracePt t="28731" x="4330700" y="2152650"/>
          <p14:tracePt t="28738" x="4343400" y="2152650"/>
          <p14:tracePt t="28767" x="4356100" y="2152650"/>
          <p14:tracePt t="28774" x="4394200" y="2165350"/>
          <p14:tracePt t="28781" x="4406900" y="2165350"/>
          <p14:tracePt t="28788" x="4418013" y="2178050"/>
          <p14:tracePt t="28796" x="4443413" y="2190750"/>
          <p14:tracePt t="28802" x="4456113" y="2227263"/>
          <p14:tracePt t="28810" x="4506913" y="2252663"/>
          <p14:tracePt t="28817" x="4581525" y="2327275"/>
          <p14:tracePt t="28824" x="4630738" y="2452688"/>
          <p14:tracePt t="28831" x="4706938" y="2652713"/>
          <p14:tracePt t="28838" x="4743450" y="2840038"/>
          <p14:tracePt t="28847" x="4768850" y="3028950"/>
          <p14:tracePt t="28852" x="4781550" y="3290888"/>
          <p14:tracePt t="28860" x="4781550" y="3616325"/>
          <p14:tracePt t="28866" x="4781550" y="3841750"/>
          <p14:tracePt t="28875" x="4756150" y="4029075"/>
          <p14:tracePt t="28881" x="4756150" y="4141788"/>
          <p14:tracePt t="28888" x="4743450" y="4192588"/>
          <p14:tracePt t="28895" x="4743450" y="4205288"/>
          <p14:tracePt t="28903" x="4743450" y="4217988"/>
          <p14:tracePt t="28911" x="4743450" y="4230688"/>
          <p14:tracePt t="28924" x="4743450" y="4254500"/>
          <p14:tracePt t="28954" x="4732338" y="4254500"/>
          <p14:tracePt t="28960" x="4732338" y="4267200"/>
          <p14:tracePt t="28966" x="4732338" y="4279900"/>
          <p14:tracePt t="28974" x="4719638" y="4292600"/>
          <p14:tracePt t="28981" x="4694238" y="4330700"/>
          <p14:tracePt t="28987" x="4681538" y="4367213"/>
          <p14:tracePt t="28995" x="4681538" y="4392613"/>
          <p14:tracePt t="29002" x="4681538" y="4418013"/>
          <p14:tracePt t="29010" x="4668838" y="4418013"/>
          <p14:tracePt t="29016" x="4668838" y="4430713"/>
          <p14:tracePt t="29046" x="4656138" y="4430713"/>
          <p14:tracePt t="29060" x="4643438" y="4430713"/>
          <p14:tracePt t="29074" x="4630738" y="4430713"/>
          <p14:tracePt t="29096" x="4606925" y="4430713"/>
          <p14:tracePt t="29103" x="4594225" y="4430713"/>
          <p14:tracePt t="29111" x="4556125" y="4430713"/>
          <p14:tracePt t="29117" x="4518025" y="4430713"/>
          <p14:tracePt t="29125" x="4468813" y="4430713"/>
          <p14:tracePt t="29131" x="4430713" y="4430713"/>
          <p14:tracePt t="29137" x="4394200" y="4418013"/>
          <p14:tracePt t="29145" x="4368800" y="4405313"/>
          <p14:tracePt t="29152" x="4330700" y="4392613"/>
          <p14:tracePt t="29160" x="4294188" y="4367213"/>
          <p14:tracePt t="29167" x="4268788" y="4354513"/>
          <p14:tracePt t="29173" x="4217988" y="4330700"/>
          <p14:tracePt t="29180" x="4156075" y="4305300"/>
          <p14:tracePt t="29187" x="4105275" y="4292600"/>
          <p14:tracePt t="29196" x="4017963" y="4267200"/>
          <p14:tracePt t="29204" x="3979863" y="4241800"/>
          <p14:tracePt t="29211" x="3930650" y="4205288"/>
          <p14:tracePt t="29217" x="3892550" y="4192588"/>
          <p14:tracePt t="29225" x="3867150" y="4179888"/>
          <p14:tracePt t="29232" x="3830638" y="4167188"/>
          <p14:tracePt t="29238" x="3792538" y="4154488"/>
          <p14:tracePt t="29245" x="3767138" y="4141788"/>
          <p14:tracePt t="29252" x="3756025" y="4129088"/>
          <p14:tracePt t="29260" x="3730625" y="4117975"/>
          <p14:tracePt t="29278" x="3717925" y="4117975"/>
          <p14:tracePt t="29281" x="3705225" y="4092575"/>
          <p14:tracePt t="29303" x="3679825" y="4067175"/>
          <p14:tracePt t="29310" x="3654425" y="4029075"/>
          <p14:tracePt t="29317" x="3617913" y="3916363"/>
          <p14:tracePt t="29324" x="3567113" y="3754438"/>
          <p14:tracePt t="29332" x="3541713" y="3629025"/>
          <p14:tracePt t="29339" x="3492500" y="3529013"/>
          <p14:tracePt t="29346" x="3479800" y="3429000"/>
          <p14:tracePt t="29353" x="3467100" y="3390900"/>
          <p14:tracePt t="29360" x="3454400" y="3367088"/>
          <p14:tracePt t="29366" x="3454400" y="3328988"/>
          <p14:tracePt t="29375" x="3441700" y="3254375"/>
          <p14:tracePt t="29381" x="3441700" y="3178175"/>
          <p14:tracePt t="29388" x="3441700" y="3065463"/>
          <p14:tracePt t="29395" x="3454400" y="2965450"/>
          <p14:tracePt t="29404" x="3479800" y="2865438"/>
          <p14:tracePt t="29410" x="3492500" y="2765425"/>
          <p14:tracePt t="29416" x="3505200" y="2690813"/>
          <p14:tracePt t="29425" x="3541713" y="2627313"/>
          <p14:tracePt t="29431" x="3554413" y="2578100"/>
          <p14:tracePt t="29438" x="3567113" y="2552700"/>
          <p14:tracePt t="29446" x="3579813" y="2516188"/>
          <p14:tracePt t="29454" x="3579813" y="2478088"/>
          <p14:tracePt t="29461" x="3592513" y="2427288"/>
          <p14:tracePt t="29467" x="3592513" y="2327275"/>
          <p14:tracePt t="29475" x="3605213" y="2252663"/>
          <p14:tracePt t="29481" x="3605213" y="2178050"/>
          <p14:tracePt t="29490" x="3605213" y="2139950"/>
          <p14:tracePt t="29497" x="3605213" y="2101850"/>
          <p14:tracePt t="29503" x="3605213" y="2052638"/>
          <p14:tracePt t="29510" x="3605213" y="2027238"/>
          <p14:tracePt t="29517" x="3605213" y="2014538"/>
          <p14:tracePt t="29524" x="3605213" y="1989138"/>
          <p14:tracePt t="29531" x="3617913" y="1952625"/>
          <p14:tracePt t="29538" x="3617913" y="1927225"/>
          <p14:tracePt t="29545" x="3630613" y="1901825"/>
          <p14:tracePt t="29552" x="3630613" y="1889125"/>
          <p14:tracePt t="29560" x="3630613" y="1876425"/>
          <p14:tracePt t="29566" x="3630613" y="1852613"/>
          <p14:tracePt t="29574" x="3630613" y="1839913"/>
          <p14:tracePt t="29581" x="3630613" y="1827213"/>
          <p14:tracePt t="29589" x="3630613" y="1814513"/>
          <p14:tracePt t="29628" x="3630613" y="1801813"/>
          <p14:tracePt t="29647" x="3630613" y="1789113"/>
          <p14:tracePt t="29661" x="3643313" y="1776413"/>
          <p14:tracePt t="29667" x="3643313" y="1765300"/>
          <p14:tracePt t="29677" x="3654425" y="1765300"/>
          <p14:tracePt t="29682" x="3654425" y="1752600"/>
          <p14:tracePt t="29689" x="3667125" y="1739900"/>
          <p14:tracePt t="29696" x="3667125" y="1727200"/>
          <p14:tracePt t="29703" x="3667125" y="1714500"/>
          <p14:tracePt t="29711" x="3679825" y="1701800"/>
          <p14:tracePt t="29732" x="3692525" y="1701800"/>
          <p14:tracePt t="29746" x="3692525" y="1689100"/>
          <p14:tracePt t="29768" x="3705225" y="1689100"/>
          <p14:tracePt t="29782" x="3730625" y="1689100"/>
          <p14:tracePt t="29790" x="3743325" y="1689100"/>
          <p14:tracePt t="29799" x="3792538" y="1689100"/>
          <p14:tracePt t="29803" x="3830638" y="1689100"/>
          <p14:tracePt t="29810" x="3867150" y="1689100"/>
          <p14:tracePt t="29817" x="3905250" y="1689100"/>
          <p14:tracePt t="29824" x="3943350" y="1701800"/>
          <p14:tracePt t="29832" x="3956050" y="1701800"/>
          <p14:tracePt t="29839" x="3979863" y="1714500"/>
          <p14:tracePt t="29846" x="4017963" y="1714500"/>
          <p14:tracePt t="29853" x="4043363" y="1727200"/>
          <p14:tracePt t="29861" x="4081463" y="1727200"/>
          <p14:tracePt t="29867" x="4156075" y="1739900"/>
          <p14:tracePt t="29875" x="4217988" y="1776413"/>
          <p14:tracePt t="29882" x="4281488" y="1814513"/>
          <p14:tracePt t="29890" x="4318000" y="1827213"/>
          <p14:tracePt t="29897" x="4356100" y="1852613"/>
          <p14:tracePt t="29912" x="4406900" y="1914525"/>
          <p14:tracePt t="29917" x="4443413" y="1939925"/>
          <p14:tracePt t="29929" x="4456113" y="1952625"/>
          <p14:tracePt t="29932" x="4456113" y="1978025"/>
          <p14:tracePt t="29939" x="4468813" y="1978025"/>
          <p14:tracePt t="29946" x="4468813" y="2001838"/>
          <p14:tracePt t="29953" x="4468813" y="2039938"/>
          <p14:tracePt t="29961" x="4481513" y="2078038"/>
          <p14:tracePt t="29967" x="4506913" y="2139950"/>
          <p14:tracePt t="29978" x="4518025" y="2190750"/>
          <p14:tracePt t="29982" x="4518025" y="2227263"/>
          <p14:tracePt t="29989" x="4518025" y="2265363"/>
          <p14:tracePt t="29996" x="4530725" y="2314575"/>
          <p14:tracePt t="30004" x="4530725" y="2352675"/>
          <p14:tracePt t="30011" x="4530725" y="2390775"/>
          <p14:tracePt t="30017" x="4530725" y="2427288"/>
          <p14:tracePt t="30027" x="4530725" y="2452688"/>
          <p14:tracePt t="30040" x="4530725" y="2465388"/>
          <p14:tracePt t="30060" x="4530725" y="2490788"/>
          <p14:tracePt t="30068" x="4530725" y="2503488"/>
          <p14:tracePt t="30078" x="4530725" y="2540000"/>
          <p14:tracePt t="30082" x="4530725" y="2565400"/>
          <p14:tracePt t="30090" x="4530725" y="2603500"/>
          <p14:tracePt t="30097" x="4518025" y="2640013"/>
          <p14:tracePt t="30104" x="4518025" y="2703513"/>
          <p14:tracePt t="30111" x="4506913" y="2765425"/>
          <p14:tracePt t="30118" x="4494213" y="2816225"/>
          <p14:tracePt t="30126" x="4494213" y="2852738"/>
          <p14:tracePt t="30132" x="4481513" y="2878138"/>
          <p14:tracePt t="30139" x="4481513" y="2890838"/>
          <p14:tracePt t="30154" x="4481513" y="2903538"/>
          <p14:tracePt t="30160" x="4481513" y="2928938"/>
          <p14:tracePt t="30169" x="4468813" y="2941638"/>
          <p14:tracePt t="30183" x="4456113" y="2952750"/>
          <p14:tracePt t="30189" x="4443413" y="2978150"/>
          <p14:tracePt t="30196" x="4443413" y="2990850"/>
          <p14:tracePt t="30205" x="4418013" y="3016250"/>
          <p14:tracePt t="30212" x="4406900" y="3028950"/>
          <p14:tracePt t="30218" x="4406900" y="3041650"/>
          <p14:tracePt t="30226" x="4394200" y="3065463"/>
          <p14:tracePt t="30232" x="4381500" y="3090863"/>
          <p14:tracePt t="30239" x="4356100" y="3116263"/>
          <p14:tracePt t="30246" x="4330700" y="3154363"/>
          <p14:tracePt t="30253" x="4294188" y="3178175"/>
          <p14:tracePt t="30260" x="4268788" y="3203575"/>
          <p14:tracePt t="30268" x="4230688" y="3241675"/>
          <p14:tracePt t="30277" x="4205288" y="3278188"/>
          <p14:tracePt t="30282" x="4156075" y="3328988"/>
          <p14:tracePt t="30291" x="4143375" y="3367088"/>
          <p14:tracePt t="30298" x="4105275" y="3416300"/>
          <p14:tracePt t="30304" x="4081463" y="3467100"/>
          <p14:tracePt t="30312" x="4068763" y="3503613"/>
          <p14:tracePt t="30317" x="4056063" y="3529013"/>
          <p14:tracePt t="30327" x="4030663" y="3567113"/>
          <p14:tracePt t="30332" x="4017963" y="3590925"/>
          <p14:tracePt t="30340" x="4005263" y="3616325"/>
          <p14:tracePt t="30355" x="4005263" y="3629025"/>
          <p14:tracePt t="30362" x="3992563" y="3641725"/>
          <p14:tracePt t="30662" x="3992563" y="3667125"/>
          <p14:tracePt t="31241" x="4005263" y="3667125"/>
          <p14:tracePt t="31248" x="4017963" y="3654425"/>
          <p14:tracePt t="31255" x="4017963" y="3641725"/>
          <p14:tracePt t="31262" x="4043363" y="3641725"/>
          <p14:tracePt t="31270" x="4056063" y="3629025"/>
          <p14:tracePt t="31279" x="4056063" y="3616325"/>
          <p14:tracePt t="31283" x="4081463" y="3603625"/>
          <p14:tracePt t="31290" x="4117975" y="3579813"/>
          <p14:tracePt t="31298" x="4181475" y="3529013"/>
          <p14:tracePt t="31304" x="4205288" y="3503613"/>
          <p14:tracePt t="31312" x="4230688" y="3479800"/>
          <p14:tracePt t="31319" x="4256088" y="3467100"/>
          <p14:tracePt t="31327" x="4268788" y="3454400"/>
          <p14:tracePt t="31334" x="4294188" y="3441700"/>
          <p14:tracePt t="31340" x="4318000" y="3390900"/>
          <p14:tracePt t="31347" x="4330700" y="3390900"/>
          <p14:tracePt t="31354" x="4343400" y="3378200"/>
          <p14:tracePt t="31362" x="4368800" y="3354388"/>
          <p14:tracePt t="31369" x="4381500" y="3341688"/>
          <p14:tracePt t="31377" x="4394200" y="3316288"/>
          <p14:tracePt t="31383" x="4406900" y="3278188"/>
          <p14:tracePt t="31392" x="4418013" y="3278188"/>
          <p14:tracePt t="31397" x="4430713" y="3267075"/>
          <p14:tracePt t="31405" x="4443413" y="3241675"/>
          <p14:tracePt t="31412" x="4443413" y="3228975"/>
          <p14:tracePt t="31419" x="4456113" y="3216275"/>
          <p14:tracePt t="31427" x="4468813" y="3190875"/>
          <p14:tracePt t="31433" x="4481513" y="3165475"/>
          <p14:tracePt t="31441" x="4481513" y="3154363"/>
          <p14:tracePt t="31448" x="4481513" y="3116263"/>
          <p14:tracePt t="31456" x="4494213" y="3103563"/>
          <p14:tracePt t="31463" x="4494213" y="3078163"/>
          <p14:tracePt t="31469" x="4494213" y="3065463"/>
          <p14:tracePt t="31476" x="4518025" y="3054350"/>
          <p14:tracePt t="31483" x="4518025" y="3028950"/>
          <p14:tracePt t="31491" x="4518025" y="3003550"/>
          <p14:tracePt t="31497" x="4518025" y="2952750"/>
          <p14:tracePt t="31504" x="4518025" y="2941638"/>
          <p14:tracePt t="31512" x="4530725" y="2916238"/>
          <p14:tracePt t="31519" x="4530725" y="2878138"/>
          <p14:tracePt t="31527" x="4530725" y="2852738"/>
          <p14:tracePt t="31533" x="4530725" y="2803525"/>
          <p14:tracePt t="31541" x="4530725" y="2790825"/>
          <p14:tracePt t="31548" x="4506913" y="2752725"/>
          <p14:tracePt t="31557" x="4494213" y="2740025"/>
          <p14:tracePt t="31563" x="4481513" y="2690813"/>
          <p14:tracePt t="31569" x="4468813" y="2678113"/>
          <p14:tracePt t="31577" x="4468813" y="2652713"/>
          <p14:tracePt t="31584" x="4443413" y="2627313"/>
          <p14:tracePt t="31591" x="4430713" y="2590800"/>
          <p14:tracePt t="31598" x="4418013" y="2565400"/>
          <p14:tracePt t="31605" x="4406900" y="2552700"/>
          <p14:tracePt t="31612" x="4356100" y="2516188"/>
          <p14:tracePt t="31619" x="4318000" y="2465388"/>
          <p14:tracePt t="31626" x="4268788" y="2390775"/>
          <p14:tracePt t="31633" x="4230688" y="2327275"/>
          <p14:tracePt t="31641" x="4181475" y="2239963"/>
          <p14:tracePt t="31648" x="4130675" y="2190750"/>
          <p14:tracePt t="31655" x="4068763" y="2101850"/>
          <p14:tracePt t="31662" x="4017963" y="2039938"/>
          <p14:tracePt t="31669" x="3968750" y="1952625"/>
          <p14:tracePt t="31677" x="3956050" y="1927225"/>
          <p14:tracePt t="31684" x="3917950" y="1901825"/>
          <p14:tracePt t="31691" x="3892550" y="1889125"/>
          <p14:tracePt t="31698" x="3879850" y="1876425"/>
          <p14:tracePt t="31705" x="3856038" y="1865313"/>
          <p14:tracePt t="31713" x="3830638" y="1814513"/>
          <p14:tracePt t="31719" x="3792538" y="1801813"/>
          <p14:tracePt t="31726" x="3779838" y="1801813"/>
          <p14:tracePt t="31734" x="3756025" y="1776413"/>
          <p14:tracePt t="31744" x="3730625" y="1765300"/>
          <p14:tracePt t="31748" x="3717925" y="1752600"/>
          <p14:tracePt t="31755" x="3705225" y="1739900"/>
          <p14:tracePt t="31763" x="3667125" y="1714500"/>
          <p14:tracePt t="31769" x="3667125" y="1701800"/>
          <p14:tracePt t="31777" x="3654425" y="1701800"/>
          <p14:tracePt t="31906" x="3643313" y="1739900"/>
          <p14:tracePt t="31913" x="3630613" y="1776413"/>
          <p14:tracePt t="31920" x="3617913" y="1801813"/>
          <p14:tracePt t="31927" x="3592513" y="1876425"/>
          <p14:tracePt t="31933" x="3579813" y="1901825"/>
          <p14:tracePt t="31943" x="3567113" y="1927225"/>
          <p14:tracePt t="31948" x="3541713" y="1965325"/>
          <p14:tracePt t="31955" x="3530600" y="2001838"/>
          <p14:tracePt t="31962" x="3530600" y="2027238"/>
          <p14:tracePt t="31969" x="3530600" y="2065338"/>
          <p14:tracePt t="31977" x="3517900" y="2089150"/>
          <p14:tracePt t="31983" x="3517900" y="2139950"/>
          <p14:tracePt t="31993" x="3517900" y="2165350"/>
          <p14:tracePt t="31998" x="3517900" y="2201863"/>
          <p14:tracePt t="32007" x="3517900" y="2252663"/>
          <p14:tracePt t="32013" x="3517900" y="2290763"/>
          <p14:tracePt t="32019" x="3517900" y="2327275"/>
          <p14:tracePt t="32027" x="3517900" y="2378075"/>
          <p14:tracePt t="32034" x="3517900" y="2414588"/>
          <p14:tracePt t="32044" x="3530600" y="2452688"/>
          <p14:tracePt t="32049" x="3530600" y="2503488"/>
          <p14:tracePt t="32056" x="3530600" y="2540000"/>
          <p14:tracePt t="32063" x="3530600" y="2565400"/>
          <p14:tracePt t="32070" x="3530600" y="2603500"/>
          <p14:tracePt t="32076" x="3530600" y="2640013"/>
          <p14:tracePt t="32084" x="3554413" y="2665413"/>
          <p14:tracePt t="32092" x="3554413" y="2703513"/>
          <p14:tracePt t="32098" x="3554413" y="2778125"/>
          <p14:tracePt t="32107" x="3567113" y="2816225"/>
          <p14:tracePt t="32112" x="3567113" y="2878138"/>
          <p14:tracePt t="32120" x="3579813" y="2952750"/>
          <p14:tracePt t="32127" x="3579813" y="2990850"/>
          <p14:tracePt t="32134" x="3579813" y="3054350"/>
          <p14:tracePt t="32143" x="3592513" y="3065463"/>
          <p14:tracePt t="32148" x="3592513" y="3103563"/>
          <p14:tracePt t="32156" x="3592513" y="3141663"/>
          <p14:tracePt t="32163" x="3605213" y="3190875"/>
          <p14:tracePt t="32170" x="3605213" y="3216275"/>
          <p14:tracePt t="32178" x="3605213" y="3228975"/>
          <p14:tracePt t="32184" x="3605213" y="3241675"/>
          <p14:tracePt t="32193" x="3605213" y="3254375"/>
          <p14:tracePt t="32207" x="3605213" y="3267075"/>
          <p14:tracePt t="32227" x="3605213" y="3278188"/>
          <p14:tracePt t="32233" x="3605213" y="3303588"/>
          <p14:tracePt t="32244" x="3617913" y="3328988"/>
          <p14:tracePt t="32249" x="3617913" y="3378200"/>
          <p14:tracePt t="32256" x="3617913" y="3429000"/>
          <p14:tracePt t="32263" x="3617913" y="3467100"/>
          <p14:tracePt t="32271" x="3617913" y="3503613"/>
          <p14:tracePt t="32278" x="3617913" y="3541713"/>
          <p14:tracePt t="32284" x="3617913" y="3554413"/>
          <p14:tracePt t="32294" x="3630613" y="3579813"/>
          <p14:tracePt t="32299" x="3630613" y="3590925"/>
          <p14:tracePt t="32313" x="3630613" y="3603625"/>
          <p14:tracePt t="32335" x="3630613" y="3616325"/>
          <p14:tracePt t="32344" x="3630613" y="3641725"/>
          <p14:tracePt t="32349" x="3630613" y="3667125"/>
          <p14:tracePt t="32356" x="3630613" y="3679825"/>
          <p14:tracePt t="32371" x="3630613" y="3692525"/>
          <p14:tracePt t="32378" x="3630613" y="3703638"/>
          <p14:tracePt t="32384" x="3643313" y="3716338"/>
          <p14:tracePt t="32393" x="3643313" y="3729038"/>
          <p14:tracePt t="32399" x="3643313" y="3741738"/>
          <p14:tracePt t="32406" x="3643313" y="3754438"/>
          <p14:tracePt t="32413" x="3654425" y="3754438"/>
          <p14:tracePt t="32420" x="3654425" y="3767138"/>
          <p14:tracePt t="32428" x="3654425" y="3779838"/>
          <p14:tracePt t="32443" x="3654425" y="3792538"/>
          <p14:tracePt t="32457" x="3679825" y="3803650"/>
          <p14:tracePt t="32463" x="3679825" y="3816350"/>
          <p14:tracePt t="32470" x="3679825" y="3829050"/>
          <p14:tracePt t="32485" x="3692525" y="3854450"/>
          <p14:tracePt t="32521" x="3705225" y="3854450"/>
          <p14:tracePt t="32593" x="3717925" y="3867150"/>
          <p14:tracePt t="32615" x="3730625" y="3867150"/>
          <p14:tracePt t="32621" x="3743325" y="3867150"/>
          <p14:tracePt t="32628" x="3756025" y="3867150"/>
          <p14:tracePt t="32634" x="3805238" y="3854450"/>
          <p14:tracePt t="32643" x="3856038" y="3829050"/>
          <p14:tracePt t="32648" x="3892550" y="3816350"/>
          <p14:tracePt t="32656" x="3956050" y="3803650"/>
          <p14:tracePt t="32663" x="3968750" y="3803650"/>
          <p14:tracePt t="32670" x="4017963" y="3779838"/>
          <p14:tracePt t="32678" x="4056063" y="3767138"/>
          <p14:tracePt t="32685" x="4092575" y="3754438"/>
          <p14:tracePt t="32693" x="4092575" y="3741738"/>
          <p14:tracePt t="32699" x="4117975" y="3741738"/>
          <p14:tracePt t="32706" x="4130675" y="3729038"/>
          <p14:tracePt t="32713" x="4168775" y="3692525"/>
          <p14:tracePt t="32721" x="4181475" y="3692525"/>
          <p14:tracePt t="32728" x="4192588" y="3654425"/>
          <p14:tracePt t="32734" x="4205288" y="3629025"/>
          <p14:tracePt t="32743" x="4243388" y="3567113"/>
          <p14:tracePt t="32749" x="4256088" y="3529013"/>
          <p14:tracePt t="32757" x="4268788" y="3503613"/>
          <p14:tracePt t="32764" x="4294188" y="3479800"/>
          <p14:tracePt t="32770" x="4294188" y="3441700"/>
          <p14:tracePt t="32785" x="4305300" y="3429000"/>
          <p14:tracePt t="32794" x="4318000" y="3403600"/>
          <p14:tracePt t="32799" x="4318000" y="3390900"/>
          <p14:tracePt t="32807" x="4330700" y="3390900"/>
          <p14:tracePt t="32814" x="4330700" y="3378200"/>
          <p14:tracePt t="32820" x="4343400" y="3354388"/>
          <p14:tracePt t="32828" x="4343400" y="3341688"/>
          <p14:tracePt t="32835" x="4356100" y="3316288"/>
          <p14:tracePt t="32843" x="4368800" y="3303588"/>
          <p14:tracePt t="32850" x="4368800" y="3290888"/>
          <p14:tracePt t="32857" x="4368800" y="3278188"/>
          <p14:tracePt t="32864" x="4368800" y="3267075"/>
          <p14:tracePt t="32870" x="4381500" y="3228975"/>
          <p14:tracePt t="32885" x="4381500" y="3203575"/>
          <p14:tracePt t="32894" x="4406900" y="3190875"/>
          <p14:tracePt t="32900" x="4406900" y="3178175"/>
          <p14:tracePt t="32907" x="4406900" y="3128963"/>
          <p14:tracePt t="32913" x="4406900" y="3116263"/>
          <p14:tracePt t="32921" x="4406900" y="3090863"/>
          <p14:tracePt t="32928" x="4406900" y="3065463"/>
          <p14:tracePt t="32936" x="4406900" y="3041650"/>
          <p14:tracePt t="32943" x="4406900" y="2990850"/>
          <p14:tracePt t="32949" x="4406900" y="2941638"/>
          <p14:tracePt t="32957" x="4406900" y="2865438"/>
          <p14:tracePt t="32963" x="4406900" y="2816225"/>
          <p14:tracePt t="32970" x="4406900" y="2778125"/>
          <p14:tracePt t="32978" x="4394200" y="2703513"/>
          <p14:tracePt t="32987" x="4394200" y="2665413"/>
          <p14:tracePt t="32994" x="4394200" y="2627313"/>
          <p14:tracePt t="32999" x="4394200" y="2578100"/>
          <p14:tracePt t="33008" x="4394200" y="2552700"/>
          <p14:tracePt t="33014" x="4381500" y="2516188"/>
          <p14:tracePt t="33021" x="4381500" y="2478088"/>
          <p14:tracePt t="33028" x="4381500" y="2465388"/>
          <p14:tracePt t="33035" x="4381500" y="2452688"/>
          <p14:tracePt t="33043" x="4381500" y="2427288"/>
          <p14:tracePt t="33049" x="4381500" y="2414588"/>
          <p14:tracePt t="33057" x="4368800" y="2390775"/>
          <p14:tracePt t="33072" x="4368800" y="2352675"/>
          <p14:tracePt t="33078" x="4368800" y="2327275"/>
          <p14:tracePt t="33086" x="4356100" y="2303463"/>
          <p14:tracePt t="33093" x="4356100" y="2290763"/>
          <p14:tracePt t="33100" x="4343400" y="2278063"/>
          <p14:tracePt t="33106" x="4343400" y="2239963"/>
          <p14:tracePt t="33114" x="4330700" y="2214563"/>
          <p14:tracePt t="33120" x="4330700" y="2190750"/>
          <p14:tracePt t="33128" x="4318000" y="2178050"/>
          <p14:tracePt t="33135" x="4318000" y="2165350"/>
          <p14:tracePt t="33144" x="4305300" y="2139950"/>
          <p14:tracePt t="33149" x="4294188" y="2114550"/>
          <p14:tracePt t="33157" x="4256088" y="2089150"/>
          <p14:tracePt t="33163" x="4243388" y="2052638"/>
          <p14:tracePt t="33171" x="4243388" y="2039938"/>
          <p14:tracePt t="33178" x="4230688" y="2001838"/>
          <p14:tracePt t="33185" x="4205288" y="1989138"/>
          <p14:tracePt t="33193" x="4192588" y="1965325"/>
          <p14:tracePt t="33200" x="4181475" y="1952625"/>
          <p14:tracePt t="33207" x="4168775" y="1952625"/>
          <p14:tracePt t="33215" x="4143375" y="1952625"/>
          <p14:tracePt t="33222" x="4143375" y="1939925"/>
          <p14:tracePt t="33236" x="4130675" y="1939925"/>
          <p14:tracePt t="33243" x="4117975" y="1927225"/>
          <p14:tracePt t="33265" x="4105275" y="1927225"/>
          <p14:tracePt t="33279" x="4092575" y="1927225"/>
          <p14:tracePt t="33343" x="4068763" y="1927225"/>
          <p14:tracePt t="33350" x="4030663" y="1952625"/>
          <p14:tracePt t="33357" x="4005263" y="1965325"/>
          <p14:tracePt t="33365" x="3968750" y="1989138"/>
          <p14:tracePt t="33371" x="3930650" y="2039938"/>
          <p14:tracePt t="33378" x="3867150" y="2114550"/>
          <p14:tracePt t="33385" x="3843338" y="2152650"/>
          <p14:tracePt t="33393" x="3817938" y="2201863"/>
          <p14:tracePt t="33399" x="3805238" y="2239963"/>
          <p14:tracePt t="33408" x="3767138" y="2303463"/>
          <p14:tracePt t="33414" x="3730625" y="2352675"/>
          <p14:tracePt t="33421" x="3717925" y="2378075"/>
          <p14:tracePt t="33429" x="3705225" y="2414588"/>
          <p14:tracePt t="33437" x="3692525" y="2465388"/>
          <p14:tracePt t="33443" x="3679825" y="2478088"/>
          <p14:tracePt t="33450" x="3667125" y="2503488"/>
          <p14:tracePt t="33458" x="3654425" y="2527300"/>
          <p14:tracePt t="33464" x="3654425" y="2540000"/>
          <p14:tracePt t="33472" x="3654425" y="2552700"/>
          <p14:tracePt t="33479" x="3643313" y="2565400"/>
          <p14:tracePt t="33507" x="3643313" y="2590800"/>
          <p14:tracePt t="33571" x="3643313" y="2603500"/>
          <p14:tracePt t="33629" x="3643313" y="2616200"/>
          <p14:tracePt t="33636" x="3643313" y="2640013"/>
          <p14:tracePt t="33643" x="3643313" y="2678113"/>
          <p14:tracePt t="33650" x="3643313" y="2740025"/>
          <p14:tracePt t="33658" x="3630613" y="2803525"/>
          <p14:tracePt t="33665" x="3630613" y="2890838"/>
          <p14:tracePt t="33671" x="3630613" y="2928938"/>
          <p14:tracePt t="33680" x="3630613" y="3003550"/>
          <p14:tracePt t="33686" x="3630613" y="3041650"/>
          <p14:tracePt t="33693" x="3630613" y="3054350"/>
          <p14:tracePt t="33700" x="3630613" y="3065463"/>
          <p14:tracePt t="33709" x="3630613" y="3078163"/>
          <p14:tracePt t="33714" x="3630613" y="3090863"/>
          <p14:tracePt t="33723" x="3630613" y="3116263"/>
          <p14:tracePt t="33737" x="3630613" y="3128963"/>
          <p14:tracePt t="33743" x="3617913" y="3165475"/>
          <p14:tracePt t="33750" x="3605213" y="3203575"/>
          <p14:tracePt t="33758" x="3605213" y="3290888"/>
          <p14:tracePt t="33765" x="3579813" y="3390900"/>
          <p14:tracePt t="33774" x="3579813" y="3467100"/>
          <p14:tracePt t="33780" x="3579813" y="3529013"/>
          <p14:tracePt t="33787" x="3579813" y="3590925"/>
          <p14:tracePt t="33793" x="3567113" y="3616325"/>
          <p14:tracePt t="33810" x="3567113" y="3629025"/>
          <p14:tracePt t="33918" x="3567113" y="3654425"/>
          <p14:tracePt t="33952" x="3567113" y="3667125"/>
          <p14:tracePt t="34016" x="3579813" y="3667125"/>
          <p14:tracePt t="34065" x="3579813" y="3679825"/>
          <p14:tracePt t="34108" x="3579813" y="3692525"/>
          <p14:tracePt t="34116" x="3592513" y="3692525"/>
          <p14:tracePt t="34144" x="3592513" y="3703638"/>
          <p14:tracePt t="34152" x="3605213" y="3703638"/>
          <p14:tracePt t="34223" x="3605213" y="3716338"/>
          <p14:tracePt t="35382" x="3654425" y="3654425"/>
          <p14:tracePt t="35388" x="3705225" y="3567113"/>
          <p14:tracePt t="35395" x="3779838" y="3503613"/>
          <p14:tracePt t="35403" x="3856038" y="3416300"/>
          <p14:tracePt t="35409" x="3930650" y="3390900"/>
          <p14:tracePt t="35416" x="3968750" y="3367088"/>
          <p14:tracePt t="35424" x="4030663" y="3328988"/>
          <p14:tracePt t="35431" x="4081463" y="3303588"/>
          <p14:tracePt t="35438" x="4117975" y="3267075"/>
          <p14:tracePt t="35447" x="4168775" y="3228975"/>
          <p14:tracePt t="35452" x="4230688" y="3178175"/>
          <p14:tracePt t="35459" x="4268788" y="3116263"/>
          <p14:tracePt t="35466" x="4305300" y="3078163"/>
          <p14:tracePt t="35475" x="4418013" y="3003550"/>
          <p14:tracePt t="35481" x="4506913" y="2903538"/>
          <p14:tracePt t="35489" x="4630738" y="2828925"/>
          <p14:tracePt t="35495" x="4743450" y="2740025"/>
          <p14:tracePt t="35502" x="4819650" y="2665413"/>
          <p14:tracePt t="35509" x="4906963" y="2616200"/>
          <p14:tracePt t="35516" x="4945063" y="2590800"/>
          <p14:tracePt t="35526" x="4994275" y="2578100"/>
          <p14:tracePt t="35530" x="5045075" y="2565400"/>
          <p14:tracePt t="35538" x="5081588" y="2552700"/>
          <p14:tracePt t="35547" x="5081588" y="2540000"/>
          <p14:tracePt t="35552" x="5106988" y="2540000"/>
          <p14:tracePt t="35559" x="5132388" y="2540000"/>
          <p14:tracePt t="35567" x="5157788" y="2527300"/>
          <p14:tracePt t="35577" x="5170488" y="2527300"/>
          <p14:tracePt t="35582" x="5181600" y="2527300"/>
          <p14:tracePt t="35587" x="5207000" y="2527300"/>
          <p14:tracePt t="35595" x="5219700" y="2516188"/>
          <p14:tracePt t="35602" x="5257800" y="2490788"/>
          <p14:tracePt t="35610" x="5294313" y="2490788"/>
          <p14:tracePt t="35616" x="5307013" y="2490788"/>
          <p14:tracePt t="35624" x="5332413" y="2478088"/>
          <p14:tracePt t="35631" x="5407025" y="2478088"/>
          <p14:tracePt t="35638" x="5432425" y="2478088"/>
          <p14:tracePt t="35644" x="5483225" y="2465388"/>
          <p14:tracePt t="35653" x="5532438" y="2465388"/>
          <p14:tracePt t="35661" x="5570538" y="2465388"/>
          <p14:tracePt t="35667" x="5595938" y="2452688"/>
          <p14:tracePt t="35676" x="5619750" y="2452688"/>
          <p14:tracePt t="35681" x="5657850" y="2452688"/>
          <p14:tracePt t="35688" x="5683250" y="2439988"/>
          <p14:tracePt t="35695" x="5695950" y="2439988"/>
          <p14:tracePt t="35710" x="5708650" y="2439988"/>
          <p14:tracePt t="35717" x="5708650" y="2427288"/>
          <p14:tracePt t="35731" x="5719763" y="2427288"/>
          <p14:tracePt t="35789" x="5732463" y="2427288"/>
          <p14:tracePt t="35960" x="5732463" y="2414588"/>
          <p14:tracePt t="35967" x="5719763" y="2414588"/>
          <p14:tracePt t="35975" x="5695950" y="2403475"/>
          <p14:tracePt t="35982" x="5670550" y="2365375"/>
          <p14:tracePt t="35988" x="5632450" y="2352675"/>
          <p14:tracePt t="35995" x="5595938" y="2327275"/>
          <p14:tracePt t="36003" x="5557838" y="2303463"/>
          <p14:tracePt t="36011" x="5507038" y="2278063"/>
          <p14:tracePt t="36016" x="5457825" y="2239963"/>
          <p14:tracePt t="36025" x="5332413" y="2165350"/>
          <p14:tracePt t="36031" x="5207000" y="2089150"/>
          <p14:tracePt t="36038" x="4981575" y="1952625"/>
          <p14:tracePt t="36045" x="4668838" y="1801813"/>
          <p14:tracePt t="36052" x="4418013" y="1727200"/>
          <p14:tracePt t="36060" x="4230688" y="1689100"/>
          <p14:tracePt t="36066" x="4043363" y="1652588"/>
          <p14:tracePt t="36075" x="3867150" y="1614488"/>
          <p14:tracePt t="36081" x="3705225" y="1614488"/>
          <p14:tracePt t="36088" x="3567113" y="1589088"/>
          <p14:tracePt t="36095" x="3429000" y="1589088"/>
          <p14:tracePt t="36103" x="3305175" y="1589088"/>
          <p14:tracePt t="36110" x="3228975" y="1589088"/>
          <p14:tracePt t="36117" x="3141663" y="1589088"/>
          <p14:tracePt t="36126" x="3079750" y="1627188"/>
          <p14:tracePt t="36132" x="3041650" y="1639888"/>
          <p14:tracePt t="36139" x="3003550" y="1639888"/>
          <p14:tracePt t="36146" x="2928938" y="1652588"/>
          <p14:tracePt t="36153" x="2879725" y="1663700"/>
          <p14:tracePt t="36160" x="2778125" y="1663700"/>
          <p14:tracePt t="36167" x="2703513" y="1676400"/>
          <p14:tracePt t="36176" x="2616200" y="1676400"/>
          <p14:tracePt t="36181" x="2554288" y="1676400"/>
          <p14:tracePt t="36190" x="2465388" y="1689100"/>
          <p14:tracePt t="36199" x="2428875" y="1689100"/>
          <p14:tracePt t="36202" x="2390775" y="1689100"/>
          <p14:tracePt t="36210" x="2316163" y="1714500"/>
          <p14:tracePt t="36217" x="2278063" y="1714500"/>
          <p14:tracePt t="36225" x="2216150" y="1727200"/>
          <p14:tracePt t="36231" x="2152650" y="1739900"/>
          <p14:tracePt t="36239" x="2065338" y="1739900"/>
          <p14:tracePt t="36246" x="2003425" y="1765300"/>
          <p14:tracePt t="36252" x="1903413" y="1776413"/>
          <p14:tracePt t="36261" x="1852613" y="1776413"/>
          <p14:tracePt t="36267" x="1814513" y="1789113"/>
          <p14:tracePt t="36275" x="1765300" y="1801813"/>
          <p14:tracePt t="36281" x="1739900" y="1801813"/>
          <p14:tracePt t="36289" x="1727200" y="1814513"/>
          <p14:tracePt t="36304" x="1714500" y="1827213"/>
          <p14:tracePt t="36310" x="1714500" y="1839913"/>
          <p14:tracePt t="36317" x="1689100" y="1852613"/>
          <p14:tracePt t="36326" x="1665288" y="1865313"/>
          <p14:tracePt t="36332" x="1639888" y="1889125"/>
          <p14:tracePt t="36339" x="1627188" y="1889125"/>
          <p14:tracePt t="36347" x="1614488" y="1901825"/>
          <p14:tracePt t="36353" x="1601788" y="1914525"/>
          <p14:tracePt t="36361" x="1601788" y="1927225"/>
          <p14:tracePt t="36367" x="1601788" y="1939925"/>
          <p14:tracePt t="36382" x="1589088" y="1939925"/>
          <p14:tracePt t="36390" x="1589088" y="1952625"/>
          <p14:tracePt t="36396" x="1577975" y="1952625"/>
          <p14:tracePt t="36410" x="1577975" y="1965325"/>
          <p14:tracePt t="36433" x="1552575" y="1978025"/>
          <p14:tracePt t="36439" x="1539875" y="2001838"/>
          <p14:tracePt t="36447" x="1539875" y="2014538"/>
          <p14:tracePt t="36461" x="1527175" y="2014538"/>
          <p14:tracePt t="36476" x="1527175" y="2027238"/>
          <p14:tracePt t="36526" x="1527175" y="2039938"/>
          <p14:tracePt t="36561" x="1514475" y="2052638"/>
          <p14:tracePt t="36618" x="1514475" y="2065338"/>
          <p14:tracePt t="37720" x="1552575" y="2065338"/>
          <p14:tracePt t="37726" x="1577975" y="2065338"/>
          <p14:tracePt t="37735" x="1589088" y="2065338"/>
          <p14:tracePt t="37755" x="1601788" y="2065338"/>
          <p14:tracePt t="37769" x="1614488" y="2065338"/>
          <p14:tracePt t="37797" x="1627188" y="2065338"/>
          <p14:tracePt t="37820" x="1639888" y="2065338"/>
          <p14:tracePt t="37834" x="1652588" y="2065338"/>
          <p14:tracePt t="37842" x="1677988" y="2065338"/>
          <p14:tracePt t="37848" x="1714500" y="2065338"/>
          <p14:tracePt t="37855" x="1727200" y="2052638"/>
          <p14:tracePt t="37862" x="1739900" y="2052638"/>
          <p14:tracePt t="37877" x="1765300" y="2052638"/>
          <p14:tracePt t="37885" x="1790700" y="2052638"/>
          <p14:tracePt t="37894" x="1839913" y="2039938"/>
          <p14:tracePt t="37898" x="1890713" y="2039938"/>
          <p14:tracePt t="37906" x="1978025" y="2039938"/>
          <p14:tracePt t="37928" x="2328863" y="1989138"/>
          <p14:tracePt t="37933" x="2416175" y="1978025"/>
          <p14:tracePt t="37942" x="2541588" y="1952625"/>
          <p14:tracePt t="37948" x="2616200" y="1939925"/>
          <p14:tracePt t="37956" x="2678113" y="1927225"/>
          <p14:tracePt t="37962" x="2767013" y="1914525"/>
          <p14:tracePt t="37969" x="2867025" y="1889125"/>
          <p14:tracePt t="37978" x="3016250" y="1876425"/>
          <p14:tracePt t="37983" x="3179763" y="1839913"/>
          <p14:tracePt t="37991" x="3341688" y="1827213"/>
          <p14:tracePt t="37998" x="3492500" y="1827213"/>
          <p14:tracePt t="38006" x="3554413" y="1827213"/>
          <p14:tracePt t="38012" x="3630613" y="1801813"/>
          <p14:tracePt t="38020" x="3692525" y="1789113"/>
          <p14:tracePt t="38028" x="3805238" y="1789113"/>
          <p14:tracePt t="38033" x="3905250" y="1789113"/>
          <p14:tracePt t="38042" x="4043363" y="1789113"/>
          <p14:tracePt t="38048" x="4181475" y="1801813"/>
          <p14:tracePt t="38055" x="4305300" y="1801813"/>
          <p14:tracePt t="38062" x="4381500" y="1801813"/>
          <p14:tracePt t="38069" x="4456113" y="1814513"/>
          <p14:tracePt t="38076" x="4506913" y="1814513"/>
          <p14:tracePt t="38084" x="4543425" y="1814513"/>
          <p14:tracePt t="38091" x="4594225" y="1814513"/>
          <p14:tracePt t="38097" x="4643438" y="1814513"/>
          <p14:tracePt t="38105" x="4681538" y="1814513"/>
          <p14:tracePt t="38112" x="4756150" y="1814513"/>
          <p14:tracePt t="38120" x="4806950" y="1814513"/>
          <p14:tracePt t="38126" x="4856163" y="1814513"/>
          <p14:tracePt t="38134" x="4919663" y="1814513"/>
          <p14:tracePt t="38141" x="4932363" y="1814513"/>
          <p14:tracePt t="38149" x="4968875" y="1814513"/>
          <p14:tracePt t="38159" x="4981575" y="1814513"/>
          <p14:tracePt t="38169" x="4994275" y="1814513"/>
          <p14:tracePt t="38198" x="5006975" y="1814513"/>
          <p14:tracePt t="38220" x="5019675" y="1814513"/>
          <p14:tracePt t="38227" x="5019675" y="1827213"/>
          <p14:tracePt t="38235" x="5045075" y="1827213"/>
          <p14:tracePt t="38242" x="5081588" y="1852613"/>
          <p14:tracePt t="38248" x="5106988" y="1865313"/>
          <p14:tracePt t="38255" x="5132388" y="1865313"/>
          <p14:tracePt t="38262" x="5145088" y="1865313"/>
          <p14:tracePt t="38269" x="5145088" y="1876425"/>
          <p14:tracePt t="38276" x="5157788" y="1876425"/>
          <p14:tracePt t="38293" x="5170488" y="1876425"/>
          <p14:tracePt t="38298" x="5194300" y="1876425"/>
          <p14:tracePt t="38307" x="5207000" y="1876425"/>
          <p14:tracePt t="38320" x="5219700" y="1876425"/>
          <p14:tracePt t="38327" x="5232400" y="1876425"/>
          <p14:tracePt t="38334" x="5257800" y="1889125"/>
          <p14:tracePt t="38341" x="5270500" y="1889125"/>
          <p14:tracePt t="38348" x="5270500" y="1901825"/>
          <p14:tracePt t="38355" x="5307013" y="1914525"/>
          <p14:tracePt t="38362" x="5332413" y="1927225"/>
          <p14:tracePt t="38369" x="5370513" y="1939925"/>
          <p14:tracePt t="38377" x="5432425" y="1965325"/>
          <p14:tracePt t="38384" x="5483225" y="1989138"/>
          <p14:tracePt t="38392" x="5532438" y="2014538"/>
          <p14:tracePt t="38398" x="5595938" y="2027238"/>
          <p14:tracePt t="38406" x="5619750" y="2039938"/>
          <p14:tracePt t="38412" x="5632450" y="2039938"/>
          <p14:tracePt t="38420" x="5657850" y="2052638"/>
          <p14:tracePt t="38427" x="5683250" y="2052638"/>
          <p14:tracePt t="38434" x="5695950" y="2052638"/>
          <p14:tracePt t="39465" x="5732463" y="2052638"/>
          <p14:tracePt t="39472" x="5745163" y="2052638"/>
          <p14:tracePt t="39478" x="5783263" y="2052638"/>
          <p14:tracePt t="39485" x="5845175" y="2052638"/>
          <p14:tracePt t="39492" x="5883275" y="2052638"/>
          <p14:tracePt t="39500" x="5921375" y="2052638"/>
          <p14:tracePt t="39509" x="5970588" y="2052638"/>
          <p14:tracePt t="39514" x="6008688" y="2052638"/>
          <p14:tracePt t="39522" x="6045200" y="2052638"/>
          <p14:tracePt t="39528" x="6096000" y="2052638"/>
          <p14:tracePt t="39535" x="6121400" y="2052638"/>
          <p14:tracePt t="39542" x="6157913" y="2065338"/>
          <p14:tracePt t="39550" x="6196013" y="2065338"/>
          <p14:tracePt t="39558" x="6234113" y="2065338"/>
          <p14:tracePt t="39563" x="6259513" y="2078038"/>
          <p14:tracePt t="39571" x="6296025" y="2089150"/>
          <p14:tracePt t="39578" x="6346825" y="2101850"/>
          <p14:tracePt t="39584" x="6408738" y="2114550"/>
          <p14:tracePt t="39593" x="6434138" y="2127250"/>
          <p14:tracePt t="39600" x="6472238" y="2139950"/>
          <p14:tracePt t="39607" x="6496050" y="2152650"/>
          <p14:tracePt t="39622" x="6521450" y="2152650"/>
          <p14:tracePt t="39628" x="6534150" y="2178050"/>
          <p14:tracePt t="39636" x="6546850" y="2178050"/>
          <p14:tracePt t="39642" x="6559550" y="2178050"/>
          <p14:tracePt t="39649" x="6559550" y="2190750"/>
          <p14:tracePt t="39715" x="6572250" y="2190750"/>
          <p14:tracePt t="40422" x="6572250" y="2214563"/>
          <p14:tracePt t="40430" x="6559550" y="2252663"/>
          <p14:tracePt t="40436" x="6559550" y="2278063"/>
          <p14:tracePt t="40444" x="6559550" y="2290763"/>
          <p14:tracePt t="40458" x="6559550" y="2303463"/>
          <p14:tracePt t="40474" x="6559550" y="2314575"/>
          <p14:tracePt t="40487" x="6559550" y="2327275"/>
          <p14:tracePt t="40501" x="6546850" y="2339975"/>
          <p14:tracePt t="40509" x="6546850" y="2365375"/>
          <p14:tracePt t="40515" x="6534150" y="2390775"/>
          <p14:tracePt t="40526" x="6521450" y="2414588"/>
          <p14:tracePt t="40529" x="6521450" y="2439988"/>
          <p14:tracePt t="40536" x="6508750" y="2465388"/>
          <p14:tracePt t="40544" x="6508750" y="2490788"/>
          <p14:tracePt t="40559" x="6483350" y="2503488"/>
          <p14:tracePt t="40565" x="6483350" y="2516188"/>
          <p14:tracePt t="40658" x="6483350" y="2527300"/>
          <p14:tracePt t="40665" x="6483350" y="2540000"/>
          <p14:tracePt t="40672" x="6472238" y="2540000"/>
          <p14:tracePt t="40679" x="6472238" y="2552700"/>
          <p14:tracePt t="40686" x="6472238" y="2565400"/>
          <p14:tracePt t="40702" x="6459538" y="2590800"/>
          <p14:tracePt t="40717" x="6459538" y="2603500"/>
          <p14:tracePt t="40744" x="6459538" y="2616200"/>
          <p14:tracePt t="40752" x="6459538" y="2627313"/>
          <p14:tracePt t="40759" x="6459538" y="2640013"/>
          <p14:tracePt t="40775" x="6459538" y="2652713"/>
          <p14:tracePt t="41588" x="6446838" y="2665413"/>
          <p14:tracePt t="41595" x="6434138" y="2690813"/>
          <p14:tracePt t="41602" x="6434138" y="2703513"/>
          <p14:tracePt t="41609" x="6421438" y="2703513"/>
          <p14:tracePt t="41626" x="6421438" y="2716213"/>
          <p14:tracePt t="41631" x="6408738" y="2716213"/>
          <p14:tracePt t="41666" x="6408738" y="2728913"/>
          <p14:tracePt t="41675" x="6408738" y="2740025"/>
          <p14:tracePt t="41680" x="6383338" y="2752725"/>
          <p14:tracePt t="41687" x="6370638" y="2765425"/>
          <p14:tracePt t="41709" x="6359525" y="2790825"/>
          <p14:tracePt t="41725" x="6346825" y="2803525"/>
          <p14:tracePt t="41774" x="6346825" y="2816225"/>
          <p14:tracePt t="41810" x="6334125" y="2816225"/>
          <p14:tracePt t="41816" x="6321425" y="2828925"/>
          <p14:tracePt t="41825" x="6308725" y="2852738"/>
          <p14:tracePt t="41831" x="6296025" y="2865438"/>
          <p14:tracePt t="41838" x="6283325" y="2878138"/>
          <p14:tracePt t="41845" x="6283325" y="2890838"/>
          <p14:tracePt t="41852" x="6270625" y="2903538"/>
          <p14:tracePt t="41859" x="6259513" y="2916238"/>
          <p14:tracePt t="41866" x="6246813" y="2928938"/>
          <p14:tracePt t="41882" x="6234113" y="2952750"/>
          <p14:tracePt t="43111" x="6234113" y="2965450"/>
          <p14:tracePt t="43118" x="6234113" y="2978150"/>
          <p14:tracePt t="43125" x="6234113" y="3003550"/>
          <p14:tracePt t="43141" x="6234113" y="3016250"/>
          <p14:tracePt t="43154" x="6234113" y="3028950"/>
          <p14:tracePt t="43161" x="6234113" y="3041650"/>
          <p14:tracePt t="43167" x="6234113" y="3054350"/>
          <p14:tracePt t="43190" x="6234113" y="3065463"/>
          <p14:tracePt t="43196" x="6234113" y="3078163"/>
          <p14:tracePt t="43211" x="6234113" y="3103563"/>
          <p14:tracePt t="43225" x="6234113" y="3116263"/>
          <p14:tracePt t="43241" x="6246813" y="3116263"/>
          <p14:tracePt t="43282" x="6246813" y="3128963"/>
          <p14:tracePt t="43291" x="6246813" y="3141663"/>
          <p14:tracePt t="43296" x="6246813" y="3165475"/>
          <p14:tracePt t="43311" x="6246813" y="3216275"/>
          <p14:tracePt t="43318" x="6246813" y="3241675"/>
          <p14:tracePt t="43325" x="6246813" y="3278188"/>
          <p14:tracePt t="43331" x="6246813" y="3303588"/>
          <p14:tracePt t="43341" x="6246813" y="3341688"/>
          <p14:tracePt t="43347" x="6246813" y="3354388"/>
          <p14:tracePt t="43382" x="6246813" y="3367088"/>
          <p14:tracePt t="43425" x="6246813" y="3378200"/>
          <p14:tracePt t="43447" x="6246813" y="3390900"/>
          <p14:tracePt t="43454" x="6246813" y="3403600"/>
          <p14:tracePt t="43468" x="6246813" y="3416300"/>
          <p14:tracePt t="43475" x="6246813" y="3441700"/>
          <p14:tracePt t="43482" x="6246813" y="3454400"/>
          <p14:tracePt t="43497" x="6246813" y="3467100"/>
          <p14:tracePt t="43547" x="6234113" y="3467100"/>
          <p14:tracePt t="43555" x="6234113" y="3479800"/>
          <p14:tracePt t="43561" x="6234113" y="3490913"/>
          <p14:tracePt t="43568" x="6234113" y="3516313"/>
          <p14:tracePt t="43575" x="6221413" y="3554413"/>
          <p14:tracePt t="43592" x="6221413" y="3567113"/>
          <p14:tracePt t="43605" x="6221413" y="3579813"/>
          <p14:tracePt t="43791" x="6208713" y="3603625"/>
          <p14:tracePt t="43797" x="6208713" y="3616325"/>
          <p14:tracePt t="43805" x="6208713" y="3629025"/>
          <p14:tracePt t="43811" x="6208713" y="3654425"/>
          <p14:tracePt t="43818" x="6208713" y="3667125"/>
          <p14:tracePt t="45314" x="6234113" y="3616325"/>
          <p14:tracePt t="45320" x="6270625" y="3567113"/>
          <p14:tracePt t="45327" x="6296025" y="3490913"/>
          <p14:tracePt t="45333" x="6334125" y="3454400"/>
          <p14:tracePt t="45342" x="6346825" y="3416300"/>
          <p14:tracePt t="45348" x="6359525" y="3390900"/>
          <p14:tracePt t="45357" x="6359525" y="3367088"/>
          <p14:tracePt t="45363" x="6359525" y="3354388"/>
          <p14:tracePt t="45370" x="6383338" y="3328988"/>
          <p14:tracePt t="45377" x="6396038" y="3328988"/>
          <p14:tracePt t="45385" x="6408738" y="3316288"/>
          <p14:tracePt t="45392" x="6408738" y="3303588"/>
          <p14:tracePt t="45398" x="6421438" y="3278188"/>
          <p14:tracePt t="45408" x="6434138" y="3254375"/>
          <p14:tracePt t="45412" x="6446838" y="3228975"/>
          <p14:tracePt t="45427" x="6459538" y="3203575"/>
          <p14:tracePt t="45435" x="6508750" y="3165475"/>
          <p14:tracePt t="45443" x="6521450" y="3103563"/>
          <p14:tracePt t="45448" x="6534150" y="3065463"/>
          <p14:tracePt t="45457" x="6559550" y="2990850"/>
          <p14:tracePt t="45463" x="6572250" y="2941638"/>
          <p14:tracePt t="45469" x="6596063" y="2878138"/>
          <p14:tracePt t="45477" x="6608763" y="2828925"/>
          <p14:tracePt t="45484" x="6634163" y="2803525"/>
          <p14:tracePt t="45493" x="6659563" y="2765425"/>
          <p14:tracePt t="45498" x="6672263" y="2716213"/>
          <p14:tracePt t="45507" x="6684963" y="2690813"/>
          <p14:tracePt t="45512" x="6684963" y="2665413"/>
          <p14:tracePt t="45519" x="6696075" y="2640013"/>
          <p14:tracePt t="45527" x="6708775" y="2603500"/>
          <p14:tracePt t="45535" x="6708775" y="2590800"/>
          <p14:tracePt t="45541" x="6721475" y="2578100"/>
          <p14:tracePt t="45549" x="6734175" y="2578100"/>
          <p14:tracePt t="45557" x="6759575" y="2565400"/>
          <p14:tracePt t="45563" x="6759575" y="2540000"/>
          <p14:tracePt t="45571" x="6772275" y="2527300"/>
          <p14:tracePt t="45577" x="6784975" y="2478088"/>
          <p14:tracePt t="45585" x="6784975" y="2465388"/>
          <p14:tracePt t="45592" x="6797675" y="2414588"/>
          <p14:tracePt t="45598" x="6797675" y="2403475"/>
          <p14:tracePt t="45608" x="6797675" y="2365375"/>
          <p14:tracePt t="45612" x="6797675" y="2352675"/>
          <p14:tracePt t="45621" x="6797675" y="2327275"/>
          <p14:tracePt t="45627" x="6797675" y="2314575"/>
          <p14:tracePt t="45635" x="6797675" y="2290763"/>
          <p14:tracePt t="45642" x="6797675" y="2252663"/>
          <p14:tracePt t="45649" x="6797675" y="2227263"/>
          <p14:tracePt t="45657" x="6797675" y="2201863"/>
          <p14:tracePt t="45663" x="6797675" y="2178050"/>
          <p14:tracePt t="45672" x="6797675" y="2127250"/>
          <p14:tracePt t="45677" x="6797675" y="2089150"/>
          <p14:tracePt t="45685" x="6784975" y="2052638"/>
          <p14:tracePt t="45692" x="6784975" y="2014538"/>
          <p14:tracePt t="45699" x="6772275" y="1989138"/>
          <p14:tracePt t="45707" x="6746875" y="1965325"/>
          <p14:tracePt t="45713" x="6734175" y="1939925"/>
          <p14:tracePt t="45721" x="6721475" y="1927225"/>
          <p14:tracePt t="45727" x="6708775" y="1914525"/>
          <p14:tracePt t="45735" x="6684963" y="1889125"/>
          <p14:tracePt t="45743" x="6672263" y="1865313"/>
          <p14:tracePt t="45748" x="6659563" y="1865313"/>
          <p14:tracePt t="45756" x="6659563" y="1852613"/>
          <p14:tracePt t="45763" x="6659563" y="1839913"/>
          <p14:tracePt t="45772" x="6634163" y="1827213"/>
          <p14:tracePt t="45777" x="6621463" y="1827213"/>
          <p14:tracePt t="45784" x="6608763" y="1827213"/>
          <p14:tracePt t="45791" x="6596063" y="1814513"/>
          <p14:tracePt t="45798" x="6596063" y="1801813"/>
          <p14:tracePt t="45806" x="6584950" y="1776413"/>
          <p14:tracePt t="45813" x="6559550" y="1765300"/>
          <p14:tracePt t="45820" x="6546850" y="1752600"/>
          <p14:tracePt t="45827" x="6521450" y="1752600"/>
          <p14:tracePt t="45843" x="6508750" y="1739900"/>
          <p14:tracePt t="45857" x="6496050" y="1727200"/>
          <p14:tracePt t="45892" x="6483350" y="1727200"/>
          <p14:tracePt t="45920" x="6472238" y="1714500"/>
          <p14:tracePt t="45993" x="6459538" y="1714500"/>
          <p14:tracePt t="45999" x="6446838" y="1714500"/>
          <p14:tracePt t="46007" x="6421438" y="1714500"/>
          <p14:tracePt t="46014" x="6408738" y="1714500"/>
          <p14:tracePt t="46057" x="6396038" y="1714500"/>
          <p14:tracePt t="46586" x="6421438" y="1714500"/>
          <p14:tracePt t="46594" x="6434138" y="1714500"/>
          <p14:tracePt t="46600" x="6472238" y="1714500"/>
          <p14:tracePt t="46608" x="6496050" y="1714500"/>
          <p14:tracePt t="46613" x="6508750" y="1714500"/>
          <p14:tracePt t="46624" x="6534150" y="1727200"/>
          <p14:tracePt t="46628" x="6559550" y="1727200"/>
          <p14:tracePt t="46635" x="6584950" y="1727200"/>
          <p14:tracePt t="46643" x="6608763" y="1727200"/>
          <p14:tracePt t="46650" x="6621463" y="1727200"/>
          <p14:tracePt t="46657" x="6646863" y="1727200"/>
          <p14:tracePt t="46664" x="6672263" y="1752600"/>
          <p14:tracePt t="46674" x="6684963" y="1752600"/>
          <p14:tracePt t="46679" x="6734175" y="1752600"/>
          <p14:tracePt t="46686" x="6759575" y="1752600"/>
          <p14:tracePt t="46693" x="6772275" y="1752600"/>
          <p14:tracePt t="46700" x="6797675" y="1765300"/>
          <p14:tracePt t="46707" x="6834188" y="1765300"/>
          <p14:tracePt t="46714" x="6859588" y="1765300"/>
          <p14:tracePt t="46724" x="6884988" y="1765300"/>
          <p14:tracePt t="46728" x="6910388" y="1776413"/>
          <p14:tracePt t="46736" x="6934200" y="1776413"/>
          <p14:tracePt t="46742" x="6985000" y="1776413"/>
          <p14:tracePt t="46750" x="7010400" y="1776413"/>
          <p14:tracePt t="46757" x="7046913" y="1789113"/>
          <p14:tracePt t="46764" x="7059613" y="1789113"/>
          <p14:tracePt t="46773" x="7097713" y="1789113"/>
          <p14:tracePt t="46780" x="7123113" y="1789113"/>
          <p14:tracePt t="46786" x="7159625" y="1801813"/>
          <p14:tracePt t="46792" x="7185025" y="1801813"/>
          <p14:tracePt t="46799" x="7223125" y="1801813"/>
          <p14:tracePt t="46807" x="7246938" y="1814513"/>
          <p14:tracePt t="46814" x="7285038" y="1814513"/>
          <p14:tracePt t="46822" x="7335838" y="1814513"/>
          <p14:tracePt t="46828" x="7359650" y="1814513"/>
          <p14:tracePt t="46837" x="7385050" y="1827213"/>
          <p14:tracePt t="46843" x="7410450" y="1827213"/>
          <p14:tracePt t="46850" x="7423150" y="1827213"/>
          <p14:tracePt t="46858" x="7459663" y="1839913"/>
          <p14:tracePt t="46864" x="7472363" y="1839913"/>
          <p14:tracePt t="46874" x="7485063" y="1839913"/>
          <p14:tracePt t="46879" x="7497763" y="1839913"/>
          <p14:tracePt t="46886" x="7510463" y="1839913"/>
          <p14:tracePt t="46893" x="7510463" y="1852613"/>
          <p14:tracePt t="46901" x="7523163" y="1852613"/>
          <p14:tracePt t="46923" x="7535863" y="1852613"/>
          <p14:tracePt t="46944" x="7561263" y="1865313"/>
          <p14:tracePt t="46950" x="7572375" y="1865313"/>
          <p14:tracePt t="46965" x="7572375" y="1876425"/>
          <p14:tracePt t="46974" x="7585075" y="1889125"/>
          <p14:tracePt t="46979" x="7610475" y="1901825"/>
          <p14:tracePt t="46987" x="7623175" y="1914525"/>
          <p14:tracePt t="46993" x="7635875" y="1927225"/>
          <p14:tracePt t="47007" x="7673975" y="1939925"/>
          <p14:tracePt t="47014" x="7697788" y="1952625"/>
          <p14:tracePt t="47024" x="7710488" y="1965325"/>
          <p14:tracePt t="47029" x="7723188" y="1989138"/>
          <p14:tracePt t="47038" x="7735888" y="1989138"/>
          <p14:tracePt t="47044" x="7735888" y="2001838"/>
          <p14:tracePt t="47050" x="7748588" y="2001838"/>
          <p14:tracePt t="47057" x="7785100" y="2014538"/>
          <p14:tracePt t="47064" x="7810500" y="2014538"/>
          <p14:tracePt t="47074" x="7848600" y="2039938"/>
          <p14:tracePt t="47079" x="7874000" y="2039938"/>
          <p14:tracePt t="47086" x="7910513" y="2065338"/>
          <p14:tracePt t="47093" x="7948613" y="2078038"/>
          <p14:tracePt t="47101" x="7974013" y="2078038"/>
          <p14:tracePt t="47107" x="7999413" y="2101850"/>
          <p14:tracePt t="47114" x="8035925" y="2127250"/>
          <p14:tracePt t="47124" x="8061325" y="2127250"/>
          <p14:tracePt t="47128" x="8074025" y="2127250"/>
          <p14:tracePt t="47136" x="8074025" y="2139950"/>
          <p14:tracePt t="47143" x="8086725" y="2139950"/>
          <p14:tracePt t="47151" x="8099425" y="2139950"/>
          <p14:tracePt t="47166" x="8110538" y="2139950"/>
          <p14:tracePt t="47174" x="8123238" y="2152650"/>
          <p14:tracePt t="47179" x="8135938" y="2152650"/>
          <p14:tracePt t="47185" x="8148638" y="2152650"/>
          <p14:tracePt t="47193" x="8174038" y="2165350"/>
          <p14:tracePt t="47201" x="8199438" y="2178050"/>
          <p14:tracePt t="47208" x="8212138" y="2178050"/>
          <p14:tracePt t="47229" x="8223250" y="2178050"/>
          <p14:tracePt t="47237" x="8223250" y="2190750"/>
          <p14:tracePt t="47244" x="8248650" y="2190750"/>
          <p14:tracePt t="47287" x="8261350" y="2190750"/>
          <p14:tracePt t="48674" x="8248650" y="2190750"/>
          <p14:tracePt t="48680" x="8235950" y="2201863"/>
          <p14:tracePt t="48703" x="8223250" y="2201863"/>
          <p14:tracePt t="48709" x="8223250" y="2214563"/>
          <p14:tracePt t="48739" x="8212138" y="2214563"/>
          <p14:tracePt t="48753" x="8199438" y="2227263"/>
          <p14:tracePt t="48767" x="8186738" y="2227263"/>
          <p14:tracePt t="48781" x="8186738" y="2239963"/>
          <p14:tracePt t="48790" x="8174038" y="2239963"/>
          <p14:tracePt t="48825" x="8161338" y="2239963"/>
          <p14:tracePt t="48918" x="8148638" y="2239963"/>
          <p14:tracePt t="48945" x="8135938" y="2239963"/>
          <p14:tracePt t="48974" x="8123238" y="2239963"/>
          <p14:tracePt t="49039" x="8110538" y="2239963"/>
          <p14:tracePt t="49088" x="8099425" y="2239963"/>
          <p14:tracePt t="49374" x="8086725" y="2239963"/>
          <p14:tracePt t="49747" x="8086725" y="2227263"/>
          <p14:tracePt t="50483" x="8086725" y="2214563"/>
          <p14:tracePt t="50498" x="8099425" y="2214563"/>
          <p14:tracePt t="50506" x="8099425" y="2201863"/>
          <p14:tracePt t="50511" x="8110538" y="2201863"/>
          <p14:tracePt t="50518" x="8110538" y="2190750"/>
          <p14:tracePt t="50525" x="8123238" y="2178050"/>
          <p14:tracePt t="50534" x="8135938" y="2165350"/>
          <p14:tracePt t="50541" x="8148638" y="2152650"/>
          <p14:tracePt t="50561" x="8161338" y="2152650"/>
          <p14:tracePt t="50569" x="8161338" y="2139950"/>
          <p14:tracePt t="50590" x="8174038" y="2139950"/>
          <p14:tracePt t="50597" x="8174038" y="2127250"/>
          <p14:tracePt t="50734" x="8174038" y="2114550"/>
          <p14:tracePt t="50748" x="8186738" y="2114550"/>
          <p14:tracePt t="50755" x="8199438" y="2101850"/>
          <p14:tracePt t="50761" x="8199438" y="2089150"/>
          <p14:tracePt t="50783" x="8212138" y="2078038"/>
          <p14:tracePt t="50855" x="8212138" y="2065338"/>
          <p14:tracePt t="50897" x="8223250" y="2065338"/>
          <p14:tracePt t="50940" x="8223250" y="2052638"/>
          <p14:tracePt t="50969" x="8223250" y="2039938"/>
          <p14:tracePt t="50976" x="8235950" y="2027238"/>
          <p14:tracePt t="50983" x="8235950" y="2014538"/>
          <p14:tracePt t="50990" x="8248650" y="1989138"/>
          <p14:tracePt t="51007" x="8248650" y="1978025"/>
          <p14:tracePt t="51012" x="8261350" y="1965325"/>
          <p14:tracePt t="51020" x="8261350" y="1952625"/>
          <p14:tracePt t="51034" x="8261350" y="1939925"/>
          <p14:tracePt t="51040" x="8274050" y="1939925"/>
          <p14:tracePt t="51069" x="8274050" y="1927225"/>
          <p14:tracePt t="51084" x="8274050" y="1914525"/>
          <p14:tracePt t="51147" x="8274050" y="1889125"/>
          <p14:tracePt t="51169" x="8274050" y="1876425"/>
          <p14:tracePt t="51183" x="8274050" y="1865313"/>
          <p14:tracePt t="51190" x="8274050" y="1852613"/>
          <p14:tracePt t="51341" x="8274050" y="1839913"/>
          <p14:tracePt t="51348" x="8261350" y="1839913"/>
          <p14:tracePt t="51363" x="8248650" y="1839913"/>
          <p14:tracePt t="51370" x="8248650" y="1827213"/>
          <p14:tracePt t="51384" x="8235950" y="1827213"/>
          <p14:tracePt t="51390" x="8235950" y="1814513"/>
          <p14:tracePt t="51470" x="8223250" y="1814513"/>
          <p14:tracePt t="51484" x="8212138" y="1814513"/>
          <p14:tracePt t="51491" x="8199438" y="1827213"/>
          <p14:tracePt t="51506" x="8199438" y="1839913"/>
          <p14:tracePt t="51513" x="8186738" y="1839913"/>
          <p14:tracePt t="51520" x="8186738" y="1852613"/>
          <p14:tracePt t="51534" x="8186738" y="1865313"/>
          <p14:tracePt t="51541" x="8174038" y="1876425"/>
          <p14:tracePt t="51584" x="8174038" y="1901825"/>
          <p14:tracePt t="51591" x="8174038" y="1914525"/>
          <p14:tracePt t="51620" x="8161338" y="1927225"/>
          <p14:tracePt t="51634" x="8161338" y="1939925"/>
          <p14:tracePt t="51691" x="8161338" y="1952625"/>
          <p14:tracePt t="51741" x="8161338" y="1965325"/>
          <p14:tracePt t="51755" x="8161338" y="1978025"/>
          <p14:tracePt t="51770" x="8161338" y="1989138"/>
          <p14:tracePt t="51791" x="8161338" y="2001838"/>
          <p14:tracePt t="51805" x="8161338" y="2014538"/>
          <p14:tracePt t="51898" x="8161338" y="2027238"/>
          <p14:tracePt t="51998" x="8161338" y="2039938"/>
          <p14:tracePt t="52177" x="8161338" y="2052638"/>
          <p14:tracePt t="52213" x="8161338" y="2065338"/>
          <p14:tracePt t="52313" x="8161338" y="2078038"/>
          <p14:tracePt t="52456" x="8174038" y="2089150"/>
          <p14:tracePt t="52485" x="8186738" y="2089150"/>
          <p14:tracePt t="52505" x="8199438" y="2089150"/>
          <p14:tracePt t="53071" x="8212138" y="2089150"/>
          <p14:tracePt t="53085" x="8212138" y="2101850"/>
          <p14:tracePt t="53092" x="8223250" y="2101850"/>
          <p14:tracePt t="53135" x="8235950" y="2101850"/>
          <p14:tracePt t="53150" x="8248650" y="2101850"/>
          <p14:tracePt t="53172" x="8261350" y="2101850"/>
          <p14:tracePt t="53178" x="8274050" y="2101850"/>
          <p14:tracePt t="53186" x="8286750" y="2101850"/>
          <p14:tracePt t="53192" x="8299450" y="2089150"/>
          <p14:tracePt t="53200" x="8324850" y="2089150"/>
          <p14:tracePt t="53207" x="8348663" y="2089150"/>
          <p14:tracePt t="53215" x="8374063" y="2089150"/>
          <p14:tracePt t="53236" x="8386763" y="2089150"/>
          <p14:tracePt t="53250" x="8399463" y="2089150"/>
          <p14:tracePt t="53264" x="8412163" y="2089150"/>
          <p14:tracePt t="53315" x="8424863" y="2089150"/>
          <p14:tracePt t="53400" x="8435975" y="2089150"/>
          <p14:tracePt t="53648" x="8424863" y="2089150"/>
          <p14:tracePt t="53663" x="8424863" y="2078038"/>
          <p14:tracePt t="53670" x="8412163" y="2078038"/>
          <p14:tracePt t="53677" x="8399463" y="2078038"/>
          <p14:tracePt t="53691" x="8386763" y="2078038"/>
          <p14:tracePt t="53713" x="8348663" y="2089150"/>
          <p14:tracePt t="53721" x="8335963" y="2101850"/>
          <p14:tracePt t="53727" x="8312150" y="2114550"/>
          <p14:tracePt t="53734" x="8299450" y="2139950"/>
          <p14:tracePt t="53741" x="8286750" y="2165350"/>
          <p14:tracePt t="53748" x="8261350" y="2190750"/>
          <p14:tracePt t="53755" x="8261350" y="2201863"/>
          <p14:tracePt t="53762" x="8248650" y="2214563"/>
          <p14:tracePt t="53771" x="8235950" y="2227263"/>
          <p14:tracePt t="53777" x="8235950" y="2239963"/>
          <p14:tracePt t="53784" x="8235950" y="2265363"/>
          <p14:tracePt t="53791" x="8223250" y="2290763"/>
          <p14:tracePt t="53798" x="8212138" y="2327275"/>
          <p14:tracePt t="53805" x="8199438" y="2352675"/>
          <p14:tracePt t="53813" x="8186738" y="2365375"/>
          <p14:tracePt t="53820" x="8186738" y="2378075"/>
          <p14:tracePt t="53827" x="8174038" y="2390775"/>
          <p14:tracePt t="53893" x="8174038" y="2403475"/>
          <p14:tracePt t="53935" x="8174038" y="2427288"/>
          <p14:tracePt t="53950" x="8174038" y="2439988"/>
          <p14:tracePt t="54029" x="8174038" y="2452688"/>
          <p14:tracePt t="54073" x="8174038" y="2465388"/>
          <p14:tracePt t="54093" x="8174038" y="2478088"/>
          <p14:tracePt t="54129" x="8174038" y="2490788"/>
          <p14:tracePt t="54194" x="8174038" y="2503488"/>
          <p14:tracePt t="54208" x="8186738" y="2527300"/>
          <p14:tracePt t="54223" x="8199438" y="2540000"/>
          <p14:tracePt t="54230" x="8212138" y="2540000"/>
          <p14:tracePt t="54236" x="8223250" y="2552700"/>
          <p14:tracePt t="54251" x="8235950" y="2552700"/>
          <p14:tracePt t="54273" x="8248650" y="2552700"/>
          <p14:tracePt t="54288" x="8261350" y="2552700"/>
          <p14:tracePt t="54301" x="8274050" y="2552700"/>
          <p14:tracePt t="54316" x="8286750" y="2552700"/>
          <p14:tracePt t="54344" x="8299450" y="2552700"/>
          <p14:tracePt t="54358" x="8312150" y="2552700"/>
          <p14:tracePt t="54365" x="8324850" y="2552700"/>
          <p14:tracePt t="54373" x="8348663" y="2552700"/>
          <p14:tracePt t="54389" x="8374063" y="2552700"/>
          <p14:tracePt t="54393" x="8399463" y="2552700"/>
          <p14:tracePt t="54402" x="8424863" y="2552700"/>
          <p14:tracePt t="54408" x="8461375" y="2552700"/>
          <p14:tracePt t="54416" x="8486775" y="2540000"/>
          <p14:tracePt t="54430" x="8499475" y="2540000"/>
          <p14:tracePt t="54758" x="8486775" y="2540000"/>
          <p14:tracePt t="54766" x="8474075" y="2540000"/>
          <p14:tracePt t="54780" x="8448675" y="2540000"/>
          <p14:tracePt t="54788" x="8435975" y="2516188"/>
          <p14:tracePt t="54808" x="8424863" y="2527300"/>
          <p14:tracePt t="54815" x="8412163" y="2527300"/>
          <p14:tracePt t="54823" x="8399463" y="2527300"/>
          <p14:tracePt t="54829" x="8374063" y="2540000"/>
          <p14:tracePt t="54837" x="8335963" y="2565400"/>
          <p14:tracePt t="54844" x="8312150" y="2578100"/>
          <p14:tracePt t="54850" x="8299450" y="2578100"/>
          <p14:tracePt t="54857" x="8299450" y="2590800"/>
          <p14:tracePt t="54864" x="8286750" y="2603500"/>
          <p14:tracePt t="54871" x="8274050" y="2616200"/>
          <p14:tracePt t="54878" x="8261350" y="2616200"/>
          <p14:tracePt t="54886" x="8248650" y="2616200"/>
          <p14:tracePt t="54893" x="8248650" y="2640013"/>
          <p14:tracePt t="54904" x="8235950" y="2652713"/>
          <p14:tracePt t="54907" x="8223250" y="2665413"/>
          <p14:tracePt t="54914" x="8212138" y="2678113"/>
          <p14:tracePt t="54922" x="8186738" y="2678113"/>
          <p14:tracePt t="54929" x="8174038" y="2690813"/>
          <p14:tracePt t="54937" x="8148638" y="2716213"/>
          <p14:tracePt t="54942" x="8110538" y="2765425"/>
          <p14:tracePt t="54950" x="8086725" y="2790825"/>
          <p14:tracePt t="54957" x="8074025" y="2803525"/>
          <p14:tracePt t="54964" x="8074025" y="2816225"/>
          <p14:tracePt t="54987" x="8074025" y="2828925"/>
          <p14:tracePt t="54994" x="8061325" y="2828925"/>
          <p14:tracePt t="55022" x="8061325" y="2840038"/>
          <p14:tracePt t="55244" x="8061325" y="2852738"/>
          <p14:tracePt t="55273" x="8061325" y="2865438"/>
          <p14:tracePt t="55309" x="8061325" y="2878138"/>
          <p14:tracePt t="55317" x="8074025" y="2890838"/>
          <p14:tracePt t="55322" x="8086725" y="2890838"/>
          <p14:tracePt t="55329" x="8099425" y="2903538"/>
          <p14:tracePt t="55338" x="8110538" y="2903538"/>
          <p14:tracePt t="55344" x="8135938" y="2903538"/>
          <p14:tracePt t="55352" x="8161338" y="2916238"/>
          <p14:tracePt t="55357" x="8199438" y="2928938"/>
          <p14:tracePt t="55364" x="8235950" y="2928938"/>
          <p14:tracePt t="55371" x="8274050" y="2941638"/>
          <p14:tracePt t="55378" x="8312150" y="2952750"/>
          <p14:tracePt t="55387" x="8374063" y="2952750"/>
          <p14:tracePt t="55394" x="8412163" y="2965450"/>
          <p14:tracePt t="55402" x="8448675" y="2965450"/>
          <p14:tracePt t="55408" x="8499475" y="2965450"/>
          <p14:tracePt t="55415" x="8524875" y="2978150"/>
          <p14:tracePt t="55422" x="8548688" y="2978150"/>
          <p14:tracePt t="55431" x="8561388" y="2978150"/>
          <p14:tracePt t="55437" x="8586788" y="2978150"/>
          <p14:tracePt t="55445" x="8612188" y="2978150"/>
          <p14:tracePt t="55451" x="8637588" y="2978150"/>
          <p14:tracePt t="55457" x="8650288" y="2978150"/>
          <p14:tracePt t="55473" x="8661400" y="2978150"/>
          <p14:tracePt t="55480" x="8674100" y="2978150"/>
          <p14:tracePt t="55487" x="8686800" y="2978150"/>
          <p14:tracePt t="55494" x="8699500" y="2978150"/>
          <p14:tracePt t="55501" x="8712200" y="2978150"/>
          <p14:tracePt t="55508" x="8724900" y="2978150"/>
          <p14:tracePt t="55516" x="8737600" y="2978150"/>
          <p14:tracePt t="55530" x="8750300" y="2978150"/>
          <p14:tracePt t="55544" x="8763000" y="2978150"/>
          <p14:tracePt t="55566" x="8774113" y="2978150"/>
          <p14:tracePt t="55573" x="8786813" y="2978150"/>
          <p14:tracePt t="55595" x="8799513" y="2978150"/>
          <p14:tracePt t="56010" x="8799513" y="2990850"/>
          <p14:tracePt t="56017" x="8774113" y="3003550"/>
          <p14:tracePt t="56024" x="8774113" y="3016250"/>
          <p14:tracePt t="56032" x="8763000" y="3028950"/>
          <p14:tracePt t="56039" x="8750300" y="3041650"/>
          <p14:tracePt t="56045" x="8737600" y="3054350"/>
          <p14:tracePt t="56067" x="8724900" y="3065463"/>
          <p14:tracePt t="56074" x="8712200" y="3065463"/>
          <p14:tracePt t="56096" x="8712200" y="3078163"/>
          <p14:tracePt t="56103" x="8699500" y="3078163"/>
          <p14:tracePt t="56110" x="8686800" y="3103563"/>
          <p14:tracePt t="56117" x="8650288" y="3128963"/>
          <p14:tracePt t="56124" x="8612188" y="3154363"/>
          <p14:tracePt t="56131" x="8574088" y="3165475"/>
          <p14:tracePt t="56139" x="8524875" y="3190875"/>
          <p14:tracePt t="56145" x="8512175" y="3203575"/>
          <p14:tracePt t="56154" x="8486775" y="3228975"/>
          <p14:tracePt t="56162" x="8474075" y="3241675"/>
          <p14:tracePt t="56166" x="8461375" y="3241675"/>
          <p14:tracePt t="56188" x="8461375" y="3254375"/>
          <p14:tracePt t="56196" x="8448675" y="3254375"/>
          <p14:tracePt t="56210" x="8424863" y="3254375"/>
          <p14:tracePt t="56217" x="8412163" y="3267075"/>
          <p14:tracePt t="56224" x="8412163" y="3278188"/>
          <p14:tracePt t="56232" x="8399463" y="3278188"/>
          <p14:tracePt t="56239" x="8386763" y="3290888"/>
          <p14:tracePt t="56245" x="8374063" y="3290888"/>
          <p14:tracePt t="56267" x="8361363" y="3290888"/>
          <p14:tracePt t="56289" x="8348663" y="3303588"/>
          <p14:tracePt t="56305" x="8335963" y="3328988"/>
          <p14:tracePt t="56311" x="8312150" y="3341688"/>
          <p14:tracePt t="56316" x="8299450" y="3354388"/>
          <p14:tracePt t="56331" x="8286750" y="3354388"/>
          <p14:tracePt t="56404" x="8274050" y="3367088"/>
          <p14:tracePt t="56410" x="8261350" y="3378200"/>
          <p14:tracePt t="56424" x="8261350" y="3390900"/>
          <p14:tracePt t="56427" x="8235950" y="3403600"/>
          <p14:tracePt t="56431" x="8223250" y="3416300"/>
          <p14:tracePt t="56440" x="8223250" y="3429000"/>
          <p14:tracePt t="56454" x="8212138" y="3429000"/>
          <p14:tracePt t="56460" x="8212138" y="3441700"/>
          <p14:tracePt t="56502" x="8212138" y="3454400"/>
          <p14:tracePt t="56509" x="8199438" y="3467100"/>
          <p14:tracePt t="56524" x="8186738" y="3467100"/>
          <p14:tracePt t="56560" x="8186738" y="3479800"/>
          <p14:tracePt t="56595" x="8174038" y="3490913"/>
          <p14:tracePt t="56645" x="8174038" y="3503613"/>
          <p14:tracePt t="56724" x="8174038" y="3516313"/>
          <p14:tracePt t="56760" x="8174038" y="3529013"/>
          <p14:tracePt t="56767" x="8174038" y="3541713"/>
          <p14:tracePt t="56774" x="8186738" y="3554413"/>
          <p14:tracePt t="56810" x="8199438" y="3567113"/>
          <p14:tracePt t="56817" x="8212138" y="3579813"/>
          <p14:tracePt t="56825" x="8223250" y="3579813"/>
          <p14:tracePt t="56831" x="8261350" y="3590925"/>
          <p14:tracePt t="56838" x="8274050" y="3603625"/>
          <p14:tracePt t="56845" x="8299450" y="3616325"/>
          <p14:tracePt t="56854" x="8324850" y="3641725"/>
          <p14:tracePt t="56860" x="8348663" y="3654425"/>
          <p14:tracePt t="56868" x="8374063" y="3654425"/>
          <p14:tracePt t="56873" x="8374063" y="3667125"/>
          <p14:tracePt t="56881" x="8386763" y="3667125"/>
          <p14:tracePt t="56888" x="8412163" y="3679825"/>
          <p14:tracePt t="56905" x="8461375" y="3692525"/>
          <p14:tracePt t="56910" x="8474075" y="3703638"/>
          <p14:tracePt t="56917" x="8499475" y="3703638"/>
          <p14:tracePt t="56923" x="8512175" y="3703638"/>
          <p14:tracePt t="56931" x="8524875" y="3703638"/>
          <p14:tracePt t="56938" x="8537575" y="3703638"/>
          <p14:tracePt t="56945" x="8561388" y="3716338"/>
          <p14:tracePt t="56954" x="8574088" y="3716338"/>
          <p14:tracePt t="56959" x="8586788" y="3716338"/>
          <p14:tracePt t="56975" x="8599488" y="3716338"/>
          <p14:tracePt t="56995" x="8612188" y="3716338"/>
          <p14:tracePt t="57883" x="8574088" y="3767138"/>
          <p14:tracePt t="57890" x="8548688" y="3792538"/>
          <p14:tracePt t="57897" x="8537575" y="3816350"/>
          <p14:tracePt t="57904" x="8537575" y="3829050"/>
          <p14:tracePt t="57922" x="8537575" y="3841750"/>
          <p14:tracePt t="57976" x="8524875" y="3841750"/>
          <p14:tracePt t="58020" x="8512175" y="3854450"/>
          <p14:tracePt t="58026" x="8499475" y="3879850"/>
          <p14:tracePt t="58035" x="8474075" y="3879850"/>
          <p14:tracePt t="58041" x="8461375" y="3892550"/>
          <p14:tracePt t="58047" x="8461375" y="3905250"/>
          <p14:tracePt t="58054" x="8435975" y="3905250"/>
          <p14:tracePt t="58062" x="8424863" y="3916363"/>
          <p14:tracePt t="58071" x="8386763" y="3929063"/>
          <p14:tracePt t="58077" x="8361363" y="3941763"/>
          <p14:tracePt t="58083" x="8348663" y="3941763"/>
          <p14:tracePt t="58090" x="8335963" y="3954463"/>
          <p14:tracePt t="58097" x="8324850" y="3954463"/>
          <p14:tracePt t="58120" x="8312150" y="3954463"/>
          <p14:tracePt t="58140" x="8299450" y="3954463"/>
          <p14:tracePt t="58148" x="8286750" y="3954463"/>
          <p14:tracePt t="58155" x="8274050" y="3954463"/>
          <p14:tracePt t="58162" x="8248650" y="3954463"/>
          <p14:tracePt t="58171" x="8223250" y="3941763"/>
          <p14:tracePt t="58176" x="8199438" y="3941763"/>
          <p14:tracePt t="58184" x="8148638" y="3905250"/>
          <p14:tracePt t="58190" x="8123238" y="3905250"/>
          <p14:tracePt t="58197" x="8086725" y="3867150"/>
          <p14:tracePt t="58205" x="8061325" y="3829050"/>
          <p14:tracePt t="58212" x="8023225" y="3803650"/>
          <p14:tracePt t="58219" x="7986713" y="3779838"/>
          <p14:tracePt t="58226" x="7961313" y="3754438"/>
          <p14:tracePt t="58233" x="7935913" y="3716338"/>
          <p14:tracePt t="58240" x="7886700" y="3703638"/>
          <p14:tracePt t="58247" x="7874000" y="3692525"/>
          <p14:tracePt t="58254" x="7861300" y="3667125"/>
          <p14:tracePt t="58262" x="7835900" y="3654425"/>
          <p14:tracePt t="58271" x="7823200" y="3641725"/>
          <p14:tracePt t="58291" x="7810500" y="3641725"/>
          <p14:tracePt t="58313" x="7785100" y="3629025"/>
          <p14:tracePt t="58326" x="7773988" y="3603625"/>
          <p14:tracePt t="58334" x="7773988" y="3579813"/>
          <p14:tracePt t="58341" x="7748588" y="3541713"/>
          <p14:tracePt t="58348" x="7723188" y="3441700"/>
          <p14:tracePt t="58355" x="7685088" y="3367088"/>
          <p14:tracePt t="58363" x="7635875" y="3241675"/>
          <p14:tracePt t="58372" x="7623175" y="3165475"/>
          <p14:tracePt t="58376" x="7597775" y="3065463"/>
          <p14:tracePt t="58384" x="7585075" y="3016250"/>
          <p14:tracePt t="58390" x="7585075" y="2941638"/>
          <p14:tracePt t="58397" x="7572375" y="2903538"/>
          <p14:tracePt t="58405" x="7572375" y="2878138"/>
          <p14:tracePt t="58412" x="7572375" y="2840038"/>
          <p14:tracePt t="58421" x="7561263" y="2816225"/>
          <p14:tracePt t="58426" x="7561263" y="2778125"/>
          <p14:tracePt t="58434" x="7561263" y="2728913"/>
          <p14:tracePt t="58441" x="7561263" y="2690813"/>
          <p14:tracePt t="58449" x="7561263" y="2665413"/>
          <p14:tracePt t="58455" x="7561263" y="2652713"/>
          <p14:tracePt t="58462" x="7561263" y="2616200"/>
          <p14:tracePt t="58471" x="7561263" y="2578100"/>
          <p14:tracePt t="58476" x="7561263" y="2552700"/>
          <p14:tracePt t="58484" x="7561263" y="2478088"/>
          <p14:tracePt t="58490" x="7561263" y="2439988"/>
          <p14:tracePt t="58497" x="7561263" y="2390775"/>
          <p14:tracePt t="58504" x="7561263" y="2314575"/>
          <p14:tracePt t="58511" x="7561263" y="2265363"/>
          <p14:tracePt t="58519" x="7561263" y="2178050"/>
          <p14:tracePt t="58526" x="7561263" y="2139950"/>
          <p14:tracePt t="58534" x="7561263" y="2101850"/>
          <p14:tracePt t="58541" x="7561263" y="2052638"/>
          <p14:tracePt t="58548" x="7561263" y="2001838"/>
          <p14:tracePt t="58555" x="7572375" y="1965325"/>
          <p14:tracePt t="58562" x="7597775" y="1901825"/>
          <p14:tracePt t="58572" x="7610475" y="1865313"/>
          <p14:tracePt t="58576" x="7623175" y="1814513"/>
          <p14:tracePt t="58584" x="7673975" y="1714500"/>
          <p14:tracePt t="58590" x="7685088" y="1614488"/>
          <p14:tracePt t="58597" x="7697788" y="1576388"/>
          <p14:tracePt t="58606" x="7723188" y="1514475"/>
          <p14:tracePt t="58613" x="7735888" y="1463675"/>
          <p14:tracePt t="58621" x="7761288" y="1439863"/>
          <p14:tracePt t="58627" x="7785100" y="1414463"/>
          <p14:tracePt t="58633" x="7797800" y="1389063"/>
          <p14:tracePt t="58641" x="7823200" y="1363663"/>
          <p14:tracePt t="58648" x="7848600" y="1350963"/>
          <p14:tracePt t="58656" x="7874000" y="1327150"/>
          <p14:tracePt t="58662" x="7935913" y="1314450"/>
          <p14:tracePt t="58670" x="7974013" y="1289050"/>
          <p14:tracePt t="58676" x="8010525" y="1276350"/>
          <p14:tracePt t="58683" x="8061325" y="1250950"/>
          <p14:tracePt t="58691" x="8086725" y="1238250"/>
          <p14:tracePt t="58698" x="8123238" y="1238250"/>
          <p14:tracePt t="58706" x="8148638" y="1227138"/>
          <p14:tracePt t="58712" x="8186738" y="1214438"/>
          <p14:tracePt t="58721" x="8212138" y="1201738"/>
          <p14:tracePt t="58726" x="8235950" y="1201738"/>
          <p14:tracePt t="58733" x="8248650" y="1189038"/>
          <p14:tracePt t="58741" x="8261350" y="1176338"/>
          <p14:tracePt t="58748" x="8324850" y="1176338"/>
          <p14:tracePt t="58756" x="8324850" y="1163638"/>
          <p14:tracePt t="58764" x="8361363" y="1163638"/>
          <p14:tracePt t="58772" x="8386763" y="1163638"/>
          <p14:tracePt t="58776" x="8435975" y="1163638"/>
          <p14:tracePt t="58783" x="8461375" y="1163638"/>
          <p14:tracePt t="58791" x="8499475" y="1163638"/>
          <p14:tracePt t="58797" x="8537575" y="1176338"/>
          <p14:tracePt t="58806" x="8574088" y="1189038"/>
          <p14:tracePt t="58812" x="8612188" y="1189038"/>
          <p14:tracePt t="58821" x="8650288" y="1201738"/>
          <p14:tracePt t="58826" x="8674100" y="1201738"/>
          <p14:tracePt t="58835" x="8699500" y="1214438"/>
          <p14:tracePt t="58840" x="8724900" y="1214438"/>
          <p14:tracePt t="58858" x="8750300" y="1214438"/>
          <p14:tracePt t="58863" x="8774113" y="1227138"/>
          <p14:tracePt t="58871" x="8786813" y="1227138"/>
          <p14:tracePt t="58876" x="8799513" y="1227138"/>
          <p14:tracePt t="58884" x="8799513" y="1238250"/>
          <p14:tracePt t="58891" x="8824913" y="1238250"/>
          <p14:tracePt t="58907" x="8863013" y="1263650"/>
          <p14:tracePt t="58912" x="8874125" y="1263650"/>
          <p14:tracePt t="58921" x="8874125" y="1276350"/>
          <p14:tracePt t="58926" x="8886825" y="1276350"/>
          <p14:tracePt t="58935" x="8886825" y="1289050"/>
          <p14:tracePt t="58955" x="8899525" y="1289050"/>
          <p14:tracePt t="58972" x="8912225" y="1289050"/>
          <p14:tracePt t="58977" x="8924925" y="1301750"/>
          <p14:tracePt t="58985" x="8924925" y="1314450"/>
          <p14:tracePt t="58991" x="8937625" y="1327150"/>
          <p14:tracePt t="58998" x="8975725" y="1350963"/>
          <p14:tracePt t="59006" x="8999538" y="1376363"/>
          <p14:tracePt t="59013" x="9024938" y="1401763"/>
          <p14:tracePt t="59021" x="9050338" y="1427163"/>
          <p14:tracePt t="59028" x="9063038" y="1450975"/>
          <p14:tracePt t="59033" x="9075738" y="1489075"/>
          <p14:tracePt t="59041" x="9099550" y="1501775"/>
          <p14:tracePt t="59048" x="9112250" y="1527175"/>
          <p14:tracePt t="59062" x="9124950" y="1552575"/>
          <p14:tracePt t="59071" x="9137650" y="1589088"/>
          <p14:tracePt t="59077" x="9150350" y="1614488"/>
          <p14:tracePt t="59084" x="9175750" y="1639888"/>
          <p14:tracePt t="59091" x="9188450" y="1676400"/>
          <p14:tracePt t="59097" x="9199563" y="1714500"/>
          <p14:tracePt t="59106" x="9237663" y="1739900"/>
          <p14:tracePt t="59112" x="9250363" y="1765300"/>
          <p14:tracePt t="59121" x="9263063" y="1789113"/>
          <p14:tracePt t="59127" x="9275763" y="1801813"/>
          <p14:tracePt t="59134" x="9275763" y="1827213"/>
          <p14:tracePt t="59141" x="9301163" y="1852613"/>
          <p14:tracePt t="59157" x="9301163" y="1876425"/>
          <p14:tracePt t="59164" x="9312275" y="1889125"/>
          <p14:tracePt t="59172" x="9337675" y="1914525"/>
          <p14:tracePt t="59177" x="9350375" y="1927225"/>
          <p14:tracePt t="59186" x="9363075" y="1952625"/>
          <p14:tracePt t="59192" x="9375775" y="1978025"/>
          <p14:tracePt t="59198" x="9388475" y="2001838"/>
          <p14:tracePt t="59207" x="9401175" y="2027238"/>
          <p14:tracePt t="59213" x="9401175" y="2078038"/>
          <p14:tracePt t="59220" x="9413875" y="2127250"/>
          <p14:tracePt t="59227" x="9413875" y="2190750"/>
          <p14:tracePt t="59234" x="9424988" y="2278063"/>
          <p14:tracePt t="59241" x="9424988" y="2314575"/>
          <p14:tracePt t="59249" x="9424988" y="2378075"/>
          <p14:tracePt t="59255" x="9424988" y="2403475"/>
          <p14:tracePt t="59262" x="9424988" y="2439988"/>
          <p14:tracePt t="59271" x="9424988" y="2452688"/>
          <p14:tracePt t="59276" x="9424988" y="2465388"/>
          <p14:tracePt t="59284" x="9424988" y="2490788"/>
          <p14:tracePt t="59314" x="9424988" y="2503488"/>
          <p14:tracePt t="59321" x="9424988" y="2516188"/>
          <p14:tracePt t="59327" x="9424988" y="2540000"/>
          <p14:tracePt t="59335" x="9413875" y="2565400"/>
          <p14:tracePt t="59342" x="9401175" y="2616200"/>
          <p14:tracePt t="59348" x="9375775" y="2678113"/>
          <p14:tracePt t="59357" x="9301163" y="2778125"/>
          <p14:tracePt t="59362" x="9250363" y="2903538"/>
          <p14:tracePt t="59371" x="9188450" y="3054350"/>
          <p14:tracePt t="59377" x="9163050" y="3178175"/>
          <p14:tracePt t="59383" x="9088438" y="3254375"/>
          <p14:tracePt t="59391" x="9075738" y="3316288"/>
          <p14:tracePt t="59399" x="9063038" y="3328988"/>
          <p14:tracePt t="59406" x="9063038" y="3341688"/>
          <p14:tracePt t="59413" x="9063038" y="3354388"/>
          <p14:tracePt t="59471" x="9050338" y="3367088"/>
          <p14:tracePt t="59477" x="9050338" y="3378200"/>
          <p14:tracePt t="59485" x="9024938" y="3403600"/>
          <p14:tracePt t="59492" x="8986838" y="3454400"/>
          <p14:tracePt t="59499" x="8963025" y="3490913"/>
          <p14:tracePt t="59506" x="8937625" y="3567113"/>
          <p14:tracePt t="59512" x="8899525" y="3641725"/>
          <p14:tracePt t="59520" x="8850313" y="3741738"/>
          <p14:tracePt t="59528" x="8799513" y="3829050"/>
          <p14:tracePt t="59535" x="8774113" y="3905250"/>
          <p14:tracePt t="59541" x="8763000" y="3941763"/>
          <p14:tracePt t="59548" x="8737600" y="3979863"/>
          <p14:tracePt t="59557" x="8737600" y="4005263"/>
          <p14:tracePt t="59562" x="8737600" y="4017963"/>
          <p14:tracePt t="59621" x="8724900" y="4017963"/>
          <p14:tracePt t="59627" x="8724900" y="4029075"/>
          <p14:tracePt t="59642" x="8712200" y="4054475"/>
          <p14:tracePt t="59649" x="8686800" y="4079875"/>
          <p14:tracePt t="59657" x="8674100" y="4079875"/>
          <p14:tracePt t="59663" x="8661400" y="4092575"/>
          <p14:tracePt t="59671" x="8661400" y="4117975"/>
          <p14:tracePt t="59693" x="8661400" y="4129088"/>
          <p14:tracePt t="59728" x="8650288" y="4129088"/>
          <p14:tracePt t="59737" x="8650288" y="4141788"/>
          <p14:tracePt t="59756" x="8637588" y="4141788"/>
          <p14:tracePt t="59798" x="8624888" y="4154488"/>
          <p14:tracePt t="59814" x="8612188" y="4154488"/>
          <p14:tracePt t="59820" x="8612188" y="4167188"/>
          <p14:tracePt t="59827" x="8586788" y="4167188"/>
          <p14:tracePt t="59835" x="8574088" y="4167188"/>
          <p14:tracePt t="59842" x="8548688" y="4167188"/>
          <p14:tracePt t="59857" x="8524875" y="4154488"/>
          <p14:tracePt t="59864" x="8461375" y="4129088"/>
          <p14:tracePt t="59871" x="8424863" y="4067175"/>
          <p14:tracePt t="59878" x="8374063" y="4005263"/>
          <p14:tracePt t="59885" x="8324850" y="3905250"/>
          <p14:tracePt t="59891" x="8299450" y="3841750"/>
          <p14:tracePt t="59907" x="8235950" y="3692525"/>
          <p14:tracePt t="59913" x="8223250" y="3667125"/>
          <p14:tracePt t="59921" x="8186738" y="3603625"/>
          <p14:tracePt t="59928" x="8174038" y="3579813"/>
          <p14:tracePt t="59935" x="8174038" y="3554413"/>
          <p14:tracePt t="59942" x="8148638" y="3516313"/>
          <p14:tracePt t="59949" x="8135938" y="3479800"/>
          <p14:tracePt t="59957" x="8135938" y="3454400"/>
          <p14:tracePt t="59963" x="8135938" y="3441700"/>
          <p14:tracePt t="59971" x="8110538" y="3378200"/>
          <p14:tracePt t="59977" x="8099425" y="3303588"/>
          <p14:tracePt t="59985" x="8061325" y="3241675"/>
          <p14:tracePt t="59991" x="8035925" y="3141663"/>
          <p14:tracePt t="59999" x="8023225" y="3065463"/>
          <p14:tracePt t="60006" x="8010525" y="2952750"/>
          <p14:tracePt t="60013" x="7974013" y="2865438"/>
          <p14:tracePt t="60020" x="7974013" y="2828925"/>
          <p14:tracePt t="60028" x="7961313" y="2803525"/>
          <p14:tracePt t="60037" x="7961313" y="2790825"/>
          <p14:tracePt t="60043" x="7961313" y="2778125"/>
          <p14:tracePt t="60048" x="7948613" y="2752725"/>
          <p14:tracePt t="60057" x="7948613" y="2740025"/>
          <p14:tracePt t="60092" x="7948613" y="2728913"/>
          <p14:tracePt t="60107" x="7948613" y="2716213"/>
          <p14:tracePt t="60172" x="7948613" y="2703513"/>
          <p14:tracePt t="60192" x="7948613" y="2690813"/>
          <p14:tracePt t="60236" x="7948613" y="2678113"/>
          <p14:tracePt t="60251" x="7948613" y="2652713"/>
          <p14:tracePt t="60321" x="7948613" y="2640013"/>
          <p14:tracePt t="60414" x="7948613" y="2627313"/>
          <p14:tracePt t="60443" x="7948613" y="2616200"/>
          <p14:tracePt t="60450" x="7961313" y="2578100"/>
          <p14:tracePt t="60457" x="7974013" y="2527300"/>
          <p14:tracePt t="60465" x="7986713" y="2478088"/>
          <p14:tracePt t="60472" x="7999413" y="2378075"/>
          <p14:tracePt t="60478" x="8023225" y="2314575"/>
          <p14:tracePt t="60487" x="8035925" y="2278063"/>
          <p14:tracePt t="60492" x="8035925" y="2239963"/>
          <p14:tracePt t="60499" x="8061325" y="2214563"/>
          <p14:tracePt t="60506" x="8061325" y="2201863"/>
          <p14:tracePt t="60514" x="8061325" y="2190750"/>
          <p14:tracePt t="60521" x="8061325" y="2165350"/>
          <p14:tracePt t="60528" x="8074025" y="2127250"/>
          <p14:tracePt t="60537" x="8086725" y="2101850"/>
          <p14:tracePt t="60542" x="8086725" y="2078038"/>
          <p14:tracePt t="60550" x="8099425" y="2039938"/>
          <p14:tracePt t="60557" x="8110538" y="2001838"/>
          <p14:tracePt t="60564" x="8135938" y="1965325"/>
          <p14:tracePt t="60573" x="8161338" y="1927225"/>
          <p14:tracePt t="60578" x="8161338" y="1901825"/>
          <p14:tracePt t="60587" x="8186738" y="1865313"/>
          <p14:tracePt t="60592" x="8199438" y="1827213"/>
          <p14:tracePt t="60599" x="8199438" y="1814513"/>
          <p14:tracePt t="60606" x="8199438" y="1789113"/>
          <p14:tracePt t="60622" x="8212138" y="1789113"/>
          <p14:tracePt t="60644" x="8212138" y="1776413"/>
          <p14:tracePt t="60672" x="8223250" y="1752600"/>
          <p14:tracePt t="60736" x="8235950" y="1752600"/>
          <p14:tracePt t="60744" x="8248650" y="1752600"/>
          <p14:tracePt t="60757" x="8261350" y="1765300"/>
          <p14:tracePt t="60771" x="8274050" y="1776413"/>
          <p14:tracePt t="60779" x="8286750" y="1776413"/>
          <p14:tracePt t="60788" x="8312150" y="1776413"/>
          <p14:tracePt t="60793" x="8324850" y="1789113"/>
          <p14:tracePt t="60800" x="8335963" y="1801813"/>
          <p14:tracePt t="60807" x="8348663" y="1801813"/>
          <p14:tracePt t="60814" x="8386763" y="1814513"/>
          <p14:tracePt t="60822" x="8399463" y="1827213"/>
          <p14:tracePt t="60828" x="8412163" y="1839913"/>
          <p14:tracePt t="60838" x="8424863" y="1839913"/>
          <p14:tracePt t="60843" x="8448675" y="1852613"/>
          <p14:tracePt t="60850" x="8461375" y="1852613"/>
          <p14:tracePt t="60857" x="8486775" y="1865313"/>
          <p14:tracePt t="60865" x="8512175" y="1865313"/>
          <p14:tracePt t="60871" x="8537575" y="1865313"/>
          <p14:tracePt t="60879" x="8561388" y="1889125"/>
          <p14:tracePt t="60887" x="8599488" y="1889125"/>
          <p14:tracePt t="60893" x="8612188" y="1889125"/>
          <p14:tracePt t="60905" x="8624888" y="1889125"/>
          <p14:tracePt t="60908" x="8650288" y="1889125"/>
          <p14:tracePt t="60913" x="8661400" y="1889125"/>
          <p14:tracePt t="60921" x="8674100" y="1889125"/>
          <p14:tracePt t="60928" x="8686800" y="1901825"/>
          <p14:tracePt t="60938" x="8712200" y="1901825"/>
          <p14:tracePt t="60943" x="8724900" y="1901825"/>
          <p14:tracePt t="60950" x="8737600" y="1914525"/>
          <p14:tracePt t="60957" x="8750300" y="1914525"/>
          <p14:tracePt t="60965" x="8763000" y="1914525"/>
          <p14:tracePt t="60972" x="8763000" y="1927225"/>
          <p14:tracePt t="60979" x="8774113" y="1927225"/>
          <p14:tracePt t="60988" x="8786813" y="1927225"/>
          <p14:tracePt t="61000" x="8799513" y="1927225"/>
          <p14:tracePt t="61137" x="8799513" y="1939925"/>
          <p14:tracePt t="61143" x="8824913" y="1952625"/>
          <p14:tracePt t="61151" x="8837613" y="1965325"/>
          <p14:tracePt t="61158" x="8850313" y="2014538"/>
          <p14:tracePt t="61165" x="8863013" y="2027238"/>
          <p14:tracePt t="61173" x="8863013" y="2052638"/>
          <p14:tracePt t="61179" x="8886825" y="2089150"/>
          <p14:tracePt t="61187" x="8899525" y="2152650"/>
          <p14:tracePt t="61194" x="8912225" y="2190750"/>
          <p14:tracePt t="61201" x="8912225" y="2227263"/>
          <p14:tracePt t="61208" x="8924925" y="2278063"/>
          <p14:tracePt t="61216" x="8924925" y="2314575"/>
          <p14:tracePt t="61222" x="8924925" y="2352675"/>
          <p14:tracePt t="61229" x="8924925" y="2403475"/>
          <p14:tracePt t="61238" x="8924925" y="2439988"/>
          <p14:tracePt t="61243" x="8924925" y="2465388"/>
          <p14:tracePt t="61250" x="8924925" y="2516188"/>
          <p14:tracePt t="61257" x="8924925" y="2527300"/>
          <p14:tracePt t="61264" x="8924925" y="2552700"/>
          <p14:tracePt t="61271" x="8924925" y="2578100"/>
          <p14:tracePt t="61280" x="8924925" y="2616200"/>
          <p14:tracePt t="61287" x="8924925" y="2627313"/>
          <p14:tracePt t="61293" x="8924925" y="2652713"/>
          <p14:tracePt t="61301" x="8912225" y="2678113"/>
          <p14:tracePt t="61308" x="8912225" y="2703513"/>
          <p14:tracePt t="61314" x="8912225" y="2716213"/>
          <p14:tracePt t="61321" x="8912225" y="2740025"/>
          <p14:tracePt t="61329" x="8912225" y="2752725"/>
          <p14:tracePt t="61338" x="8899525" y="2778125"/>
          <p14:tracePt t="61343" x="8886825" y="2816225"/>
          <p14:tracePt t="61351" x="8886825" y="2890838"/>
          <p14:tracePt t="61357" x="8874125" y="2941638"/>
          <p14:tracePt t="61365" x="8837613" y="3041650"/>
          <p14:tracePt t="61373" x="8837613" y="3116263"/>
          <p14:tracePt t="61378" x="8824913" y="3190875"/>
          <p14:tracePt t="61388" x="8799513" y="3228975"/>
          <p14:tracePt t="61393" x="8799513" y="3267075"/>
          <p14:tracePt t="61401" x="8799513" y="3303588"/>
          <p14:tracePt t="61407" x="8786813" y="3328988"/>
          <p14:tracePt t="61415" x="8786813" y="3354388"/>
          <p14:tracePt t="61429" x="8786813" y="3378200"/>
          <p14:tracePt t="61437" x="8786813" y="3416300"/>
          <p14:tracePt t="61444" x="8786813" y="3454400"/>
          <p14:tracePt t="61451" x="8774113" y="3479800"/>
          <p14:tracePt t="61457" x="8774113" y="3490913"/>
          <p14:tracePt t="61472" x="8774113" y="3503613"/>
          <p14:tracePt t="61673" x="8774113" y="3541713"/>
          <p14:tracePt t="61680" x="8774113" y="3567113"/>
          <p14:tracePt t="61687" x="8774113" y="3616325"/>
          <p14:tracePt t="61694" x="8763000" y="3667125"/>
          <p14:tracePt t="61701" x="8763000" y="3703638"/>
          <p14:tracePt t="61708" x="8763000" y="3729038"/>
          <p14:tracePt t="61715" x="8750300" y="3767138"/>
          <p14:tracePt t="61722" x="8750300" y="3803650"/>
          <p14:tracePt t="61729" x="8750300" y="3829050"/>
          <p14:tracePt t="61738" x="8750300" y="3841750"/>
          <p14:tracePt t="61743" x="8750300" y="3854450"/>
          <p14:tracePt t="61759" x="8737600" y="3854450"/>
          <p14:tracePt t="61765" x="8737600" y="3879850"/>
          <p14:tracePt t="61773" x="8737600" y="3905250"/>
          <p14:tracePt t="61779" x="8724900" y="3929063"/>
          <p14:tracePt t="61788" x="8712200" y="3954463"/>
          <p14:tracePt t="61793" x="8699500" y="3979863"/>
          <p14:tracePt t="61801" x="8686800" y="4029075"/>
          <p14:tracePt t="61808" x="8637588" y="4092575"/>
          <p14:tracePt t="61815" x="8612188" y="4129088"/>
          <p14:tracePt t="61822" x="8574088" y="4192588"/>
          <p14:tracePt t="61831" x="8561388" y="4205288"/>
          <p14:tracePt t="61838" x="8524875" y="4241800"/>
          <p14:tracePt t="61844" x="8512175" y="4241800"/>
          <p14:tracePt t="61853" x="8499475" y="4254500"/>
          <p14:tracePt t="61858" x="8486775" y="4267200"/>
          <p14:tracePt t="61865" x="8486775" y="4279900"/>
          <p14:tracePt t="61888" x="8474075" y="4279900"/>
          <p14:tracePt t="61908" x="8474075" y="4292600"/>
          <p14:tracePt t="61923" x="8461375" y="4292600"/>
          <p14:tracePt t="61938" x="8448675" y="4292600"/>
          <p14:tracePt t="61954" x="8435975" y="4292600"/>
          <p14:tracePt t="61959" x="8412163" y="4292600"/>
          <p14:tracePt t="61973" x="8412163" y="4279900"/>
          <p14:tracePt t="61980" x="8399463" y="4267200"/>
          <p14:tracePt t="61989" x="8374063" y="4254500"/>
          <p14:tracePt t="61994" x="8348663" y="4230688"/>
          <p14:tracePt t="62001" x="8299450" y="4205288"/>
          <p14:tracePt t="62008" x="8248650" y="4141788"/>
          <p14:tracePt t="62015" x="8212138" y="4117975"/>
          <p14:tracePt t="62022" x="8174038" y="4092575"/>
          <p14:tracePt t="62031" x="8148638" y="4067175"/>
          <p14:tracePt t="62037" x="8110538" y="4041775"/>
          <p14:tracePt t="62044" x="8074025" y="3979863"/>
          <p14:tracePt t="62052" x="8010525" y="3941763"/>
          <p14:tracePt t="62058" x="7986713" y="3916363"/>
          <p14:tracePt t="62066" x="7961313" y="3841750"/>
          <p14:tracePt t="62072" x="7935913" y="3803650"/>
          <p14:tracePt t="62081" x="7910513" y="3767138"/>
          <p14:tracePt t="62089" x="7897813" y="3716338"/>
          <p14:tracePt t="62093" x="7897813" y="3703638"/>
          <p14:tracePt t="62104" x="7886700" y="3679825"/>
          <p14:tracePt t="62109" x="7886700" y="3667125"/>
          <p14:tracePt t="62115" x="7874000" y="3629025"/>
          <p14:tracePt t="62123" x="7874000" y="3590925"/>
          <p14:tracePt t="62130" x="7861300" y="3541713"/>
          <p14:tracePt t="62138" x="7848600" y="3503613"/>
          <p14:tracePt t="62144" x="7835900" y="3467100"/>
          <p14:tracePt t="62151" x="7823200" y="3441700"/>
          <p14:tracePt t="62158" x="7785100" y="3416300"/>
          <p14:tracePt t="62166" x="7773988" y="3390900"/>
          <p14:tracePt t="62173" x="7761288" y="3378200"/>
          <p14:tracePt t="62181" x="7761288" y="3354388"/>
          <p14:tracePt t="62188" x="7748588" y="3354388"/>
          <p14:tracePt t="62203" x="7735888" y="3341688"/>
          <p14:tracePt t="62209" x="7735888" y="3328988"/>
          <p14:tracePt t="62238" x="7735888" y="3316288"/>
          <p14:tracePt t="62245" x="7735888" y="3303588"/>
          <p14:tracePt t="62273" x="7735888" y="3290888"/>
          <p14:tracePt t="62281" x="7735888" y="3278188"/>
          <p14:tracePt t="62295" x="7735888" y="3254375"/>
          <p14:tracePt t="62302" x="7735888" y="3241675"/>
          <p14:tracePt t="62317" x="7735888" y="3216275"/>
          <p14:tracePt t="62323" x="7735888" y="3178175"/>
          <p14:tracePt t="62331" x="7735888" y="3128963"/>
          <p14:tracePt t="62337" x="7735888" y="3103563"/>
          <p14:tracePt t="62344" x="7735888" y="3078163"/>
          <p14:tracePt t="62351" x="7735888" y="3054350"/>
          <p14:tracePt t="62358" x="7735888" y="3041650"/>
          <p14:tracePt t="62366" x="7735888" y="3028950"/>
          <p14:tracePt t="62387" x="7735888" y="3016250"/>
          <p14:tracePt t="62394" x="7748588" y="3003550"/>
          <p14:tracePt t="62409" x="7761288" y="2990850"/>
          <p14:tracePt t="62466" x="7761288" y="2978150"/>
          <p14:tracePt t="62516" x="7773988" y="2978150"/>
          <p14:tracePt t="62538" x="7773988" y="2965450"/>
          <p14:tracePt t="62545" x="7773988" y="2952750"/>
          <p14:tracePt t="62554" x="7797800" y="2941638"/>
          <p14:tracePt t="62559" x="7823200" y="2890838"/>
          <p14:tracePt t="62566" x="7823200" y="2865438"/>
          <p14:tracePt t="62573" x="7835900" y="2852738"/>
          <p14:tracePt t="62579" x="7848600" y="2840038"/>
          <p14:tracePt t="62588" x="7861300" y="2790825"/>
          <p14:tracePt t="62603" x="7861300" y="2778125"/>
          <p14:tracePt t="62609" x="7861300" y="2765425"/>
          <p14:tracePt t="62616" x="7861300" y="2752725"/>
          <p14:tracePt t="62622" x="7874000" y="2740025"/>
          <p14:tracePt t="62637" x="7874000" y="2728913"/>
          <p14:tracePt t="62644" x="7886700" y="2690813"/>
          <p14:tracePt t="62652" x="7886700" y="2665413"/>
          <p14:tracePt t="62666" x="7886700" y="2627313"/>
          <p14:tracePt t="62673" x="7886700" y="2578100"/>
          <p14:tracePt t="62681" x="7886700" y="2552700"/>
          <p14:tracePt t="62687" x="7886700" y="2516188"/>
          <p14:tracePt t="62695" x="7886700" y="2439988"/>
          <p14:tracePt t="62703" x="7886700" y="2403475"/>
          <p14:tracePt t="62708" x="7886700" y="2390775"/>
          <p14:tracePt t="62716" x="7886700" y="2365375"/>
          <p14:tracePt t="62723" x="7886700" y="2327275"/>
          <p14:tracePt t="62731" x="7886700" y="2314575"/>
          <p14:tracePt t="62737" x="7886700" y="2290763"/>
          <p14:tracePt t="62745" x="7886700" y="2278063"/>
          <p14:tracePt t="62767" x="7886700" y="2265363"/>
          <p14:tracePt t="62773" x="7886700" y="2252663"/>
          <p14:tracePt t="62781" x="7886700" y="2239963"/>
          <p14:tracePt t="62788" x="7886700" y="2214563"/>
          <p14:tracePt t="62795" x="7886700" y="2178050"/>
          <p14:tracePt t="62804" x="7874000" y="2152650"/>
          <p14:tracePt t="62808" x="7874000" y="2127250"/>
          <p14:tracePt t="62818" x="7874000" y="2114550"/>
          <p14:tracePt t="62824" x="7874000" y="2078038"/>
          <p14:tracePt t="62838" x="7874000" y="2065338"/>
          <p14:tracePt t="62845" x="7874000" y="2052638"/>
          <p14:tracePt t="62855" x="7874000" y="2039938"/>
          <p14:tracePt t="62859" x="7874000" y="2027238"/>
          <p14:tracePt t="62996" x="7886700" y="2027238"/>
          <p14:tracePt t="63010" x="7910513" y="2027238"/>
          <p14:tracePt t="63032" x="7923213" y="2027238"/>
          <p14:tracePt t="63038" x="7935913" y="2027238"/>
          <p14:tracePt t="63046" x="7948613" y="2027238"/>
          <p14:tracePt t="63055" x="7961313" y="2014538"/>
          <p14:tracePt t="63060" x="7974013" y="2014538"/>
          <p14:tracePt t="63067" x="8010525" y="1989138"/>
          <p14:tracePt t="63074" x="8023225" y="1989138"/>
          <p14:tracePt t="63081" x="8035925" y="1978025"/>
          <p14:tracePt t="63089" x="8048625" y="1978025"/>
          <p14:tracePt t="63095" x="8061325" y="1978025"/>
          <p14:tracePt t="63109" x="8074025" y="1978025"/>
          <p14:tracePt t="63116" x="8074025" y="1965325"/>
          <p14:tracePt t="63123" x="8099425" y="1965325"/>
          <p14:tracePt t="63131" x="8110538" y="1965325"/>
          <p14:tracePt t="63147" x="8123238" y="1952625"/>
          <p14:tracePt t="63155" x="8148638" y="1952625"/>
          <p14:tracePt t="63160" x="8174038" y="1952625"/>
          <p14:tracePt t="63166" x="8186738" y="1952625"/>
          <p14:tracePt t="63174" x="8212138" y="1952625"/>
          <p14:tracePt t="63181" x="8223250" y="1952625"/>
          <p14:tracePt t="63188" x="8235950" y="1939925"/>
          <p14:tracePt t="63195" x="8248650" y="1939925"/>
          <p14:tracePt t="63253" x="8248650" y="1927225"/>
          <p14:tracePt t="63267" x="8261350" y="1927225"/>
          <p14:tracePt t="63346" x="8274050" y="1927225"/>
          <p14:tracePt t="63375" x="8286750" y="1927225"/>
          <p14:tracePt t="63439" x="8299450" y="1927225"/>
          <p14:tracePt t="63483" x="8312150" y="1927225"/>
          <p14:tracePt t="63496" x="8312150" y="1939925"/>
          <p14:tracePt t="63504" x="8324850" y="1939925"/>
          <p14:tracePt t="63524" x="8335963" y="1939925"/>
          <p14:tracePt t="63571" x="8348663" y="1939925"/>
          <p14:tracePt t="63646" x="8348663" y="1952625"/>
          <p14:tracePt t="63682" x="8361363" y="1952625"/>
          <p14:tracePt t="63711" x="8374063" y="1952625"/>
          <p14:tracePt t="63733" x="8386763" y="1952625"/>
          <p14:tracePt t="63739" x="8412163" y="1952625"/>
          <p14:tracePt t="63753" x="8424863" y="1952625"/>
          <p14:tracePt t="63768" x="8435975" y="1952625"/>
          <p14:tracePt t="63774" x="8448675" y="1952625"/>
          <p14:tracePt t="63790" x="8461375" y="1952625"/>
          <p14:tracePt t="63839" x="8474075" y="1952625"/>
          <p14:tracePt t="63853" x="8486775" y="1952625"/>
          <p14:tracePt t="63890" x="8512175" y="1952625"/>
          <p14:tracePt t="63918" x="8524875" y="1965325"/>
          <p14:tracePt t="63926" x="8537575" y="1965325"/>
          <p14:tracePt t="63932" x="8548688" y="1978025"/>
          <p14:tracePt t="63938" x="8574088" y="2014538"/>
          <p14:tracePt t="63946" x="8599488" y="2039938"/>
          <p14:tracePt t="63954" x="8650288" y="2065338"/>
          <p14:tracePt t="63960" x="8686800" y="2089150"/>
          <p14:tracePt t="63967" x="8712200" y="2127250"/>
          <p14:tracePt t="63974" x="8737600" y="2165350"/>
          <p14:tracePt t="63983" x="8799513" y="2214563"/>
          <p14:tracePt t="63990" x="8837613" y="2290763"/>
          <p14:tracePt t="63996" x="8850313" y="2327275"/>
          <p14:tracePt t="64004" x="8874125" y="2378075"/>
          <p14:tracePt t="64010" x="8886825" y="2439988"/>
          <p14:tracePt t="64018" x="8912225" y="2490788"/>
          <p14:tracePt t="64024" x="8924925" y="2527300"/>
          <p14:tracePt t="64032" x="8937625" y="2590800"/>
          <p14:tracePt t="64039" x="8950325" y="2627313"/>
          <p14:tracePt t="64046" x="8963025" y="2652713"/>
          <p14:tracePt t="64054" x="8963025" y="2665413"/>
          <p14:tracePt t="64061" x="8963025" y="2690813"/>
          <p14:tracePt t="64068" x="8963025" y="2703513"/>
          <p14:tracePt t="64075" x="8963025" y="2728913"/>
          <p14:tracePt t="64083" x="8975725" y="2740025"/>
          <p14:tracePt t="64096" x="8975725" y="2752725"/>
          <p14:tracePt t="64103" x="8975725" y="2790825"/>
          <p14:tracePt t="64110" x="8975725" y="2803525"/>
          <p14:tracePt t="64119" x="8975725" y="2816225"/>
          <p14:tracePt t="64124" x="8986838" y="2828925"/>
          <p14:tracePt t="64132" x="8986838" y="2840038"/>
          <p14:tracePt t="64138" x="8986838" y="2852738"/>
          <p14:tracePt t="64154" x="8986838" y="2865438"/>
          <p14:tracePt t="64160" x="8986838" y="2890838"/>
          <p14:tracePt t="64170" x="8986838" y="2903538"/>
          <p14:tracePt t="64175" x="8986838" y="2916238"/>
          <p14:tracePt t="64190" x="8986838" y="2941638"/>
          <p14:tracePt t="64197" x="8986838" y="2978150"/>
          <p14:tracePt t="64204" x="8986838" y="3028950"/>
          <p14:tracePt t="64212" x="8986838" y="3065463"/>
          <p14:tracePt t="64220" x="8986838" y="3090863"/>
          <p14:tracePt t="64225" x="8986838" y="3128963"/>
          <p14:tracePt t="64232" x="8986838" y="3141663"/>
          <p14:tracePt t="64239" x="8986838" y="3154363"/>
          <p14:tracePt t="64505" x="8986838" y="3141663"/>
          <p14:tracePt t="64511" x="8975725" y="3103563"/>
          <p14:tracePt t="64519" x="8975725" y="3065463"/>
          <p14:tracePt t="64525" x="8963025" y="3041650"/>
          <p14:tracePt t="64532" x="8963025" y="2990850"/>
          <p14:tracePt t="64539" x="8963025" y="2978150"/>
          <p14:tracePt t="64546" x="8950325" y="2952750"/>
          <p14:tracePt t="64554" x="8950325" y="2941638"/>
          <p14:tracePt t="64560" x="8950325" y="2916238"/>
          <p14:tracePt t="64570" x="8950325" y="2878138"/>
          <p14:tracePt t="64575" x="8950325" y="2865438"/>
          <p14:tracePt t="64582" x="8950325" y="2852738"/>
          <p14:tracePt t="64604" x="8950325" y="2840038"/>
          <p14:tracePt t="64611" x="8950325" y="2828925"/>
          <p14:tracePt t="64620" x="8937625" y="2816225"/>
          <p14:tracePt t="64626" x="8937625" y="2803525"/>
          <p14:tracePt t="64634" x="8937625" y="2778125"/>
          <p14:tracePt t="64640" x="8924925" y="2740025"/>
          <p14:tracePt t="64647" x="8924925" y="2703513"/>
          <p14:tracePt t="64654" x="8899525" y="2627313"/>
          <p14:tracePt t="64662" x="8899525" y="2552700"/>
          <p14:tracePt t="64670" x="8886825" y="2478088"/>
          <p14:tracePt t="64676" x="8886825" y="2403475"/>
          <p14:tracePt t="64684" x="8874125" y="2327275"/>
          <p14:tracePt t="64690" x="8863013" y="2278063"/>
          <p14:tracePt t="64697" x="8837613" y="2214563"/>
          <p14:tracePt t="64706" x="8824913" y="2165350"/>
          <p14:tracePt t="64711" x="8812213" y="2127250"/>
          <p14:tracePt t="64720" x="8786813" y="2101850"/>
          <p14:tracePt t="64726" x="8750300" y="2039938"/>
          <p14:tracePt t="64733" x="8724900" y="1989138"/>
          <p14:tracePt t="64740" x="8661400" y="1876425"/>
          <p14:tracePt t="64746" x="8637588" y="1776413"/>
          <p14:tracePt t="64756" x="8586788" y="1676400"/>
          <p14:tracePt t="64760" x="8561388" y="1601788"/>
          <p14:tracePt t="64769" x="8537575" y="1527175"/>
          <p14:tracePt t="64776" x="8524875" y="1489075"/>
          <p14:tracePt t="64783" x="8512175" y="1450975"/>
          <p14:tracePt t="64790" x="8499475" y="1389063"/>
          <p14:tracePt t="64797" x="8474075" y="1350963"/>
          <p14:tracePt t="64806" x="8424863" y="1314450"/>
          <p14:tracePt t="64811" x="8399463" y="1250950"/>
          <p14:tracePt t="64820" x="8361363" y="1227138"/>
          <p14:tracePt t="64825" x="8286750" y="1150938"/>
          <p14:tracePt t="64833" x="8223250" y="1125538"/>
          <p14:tracePt t="64840" x="8148638" y="1089025"/>
          <p14:tracePt t="64848" x="8086725" y="1063625"/>
          <p14:tracePt t="64855" x="8023225" y="1001713"/>
          <p14:tracePt t="64861" x="7974013" y="963613"/>
          <p14:tracePt t="64870" x="7923213" y="938213"/>
          <p14:tracePt t="64875" x="7886700" y="912813"/>
          <p14:tracePt t="64883" x="7835900" y="876300"/>
          <p14:tracePt t="64890" x="7773988" y="838200"/>
          <p14:tracePt t="64897" x="7673975" y="812800"/>
          <p14:tracePt t="64905" x="7572375" y="776288"/>
          <p14:tracePt t="64912" x="7448550" y="700088"/>
          <p14:tracePt t="64920" x="7323138" y="663575"/>
          <p14:tracePt t="64926" x="7172325" y="638175"/>
          <p14:tracePt t="64933" x="7072313" y="576263"/>
          <p14:tracePt t="64940" x="6946900" y="525463"/>
          <p14:tracePt t="64948" x="6846888" y="512763"/>
          <p14:tracePt t="64955" x="6746875" y="500063"/>
          <p14:tracePt t="64961" x="6646863" y="463550"/>
          <p14:tracePt t="64970" x="6534150" y="438150"/>
          <p14:tracePt t="64975" x="6434138" y="425450"/>
          <p14:tracePt t="64982" x="6283325" y="412750"/>
          <p14:tracePt t="64990" x="6146800" y="412750"/>
          <p14:tracePt t="64997" x="6008688" y="412750"/>
          <p14:tracePt t="65006" x="5908675" y="412750"/>
          <p14:tracePt t="65011" x="5808663" y="412750"/>
          <p14:tracePt t="65020" x="5745163" y="412750"/>
          <p14:tracePt t="65025" x="5670550" y="425450"/>
          <p14:tracePt t="65034" x="5595938" y="438150"/>
          <p14:tracePt t="65040" x="5519738" y="438150"/>
          <p14:tracePt t="65048" x="5445125" y="438150"/>
          <p14:tracePt t="65054" x="5319713" y="438150"/>
          <p14:tracePt t="65061" x="5207000" y="425450"/>
          <p14:tracePt t="65071" x="5106988" y="425450"/>
          <p14:tracePt t="65075" x="4994275" y="425450"/>
          <p14:tracePt t="65084" x="4919663" y="425450"/>
          <p14:tracePt t="65089" x="4819650" y="425450"/>
          <p14:tracePt t="65098" x="4706938" y="425450"/>
          <p14:tracePt t="65105" x="4606925" y="425450"/>
          <p14:tracePt t="65112" x="4494213" y="425450"/>
          <p14:tracePt t="65120" x="4368800" y="425450"/>
          <p14:tracePt t="65126" x="4294188" y="438150"/>
          <p14:tracePt t="65134" x="4168775" y="476250"/>
          <p14:tracePt t="65141" x="4092575" y="550863"/>
          <p14:tracePt t="65146" x="3979863" y="600075"/>
          <p14:tracePt t="65154" x="3905250" y="650875"/>
          <p14:tracePt t="65162" x="3779838" y="725488"/>
          <p14:tracePt t="65169" x="3654425" y="776288"/>
          <p14:tracePt t="65175" x="3505200" y="850900"/>
          <p14:tracePt t="65184" x="3354388" y="938213"/>
          <p14:tracePt t="65191" x="3179763" y="1014413"/>
          <p14:tracePt t="65197" x="3003550" y="1089025"/>
          <p14:tracePt t="65206" x="2867025" y="1125538"/>
          <p14:tracePt t="65211" x="2741613" y="1189038"/>
          <p14:tracePt t="65219" x="2628900" y="1238250"/>
          <p14:tracePt t="65226" x="2554288" y="1301750"/>
          <p14:tracePt t="65233" x="2490788" y="1350963"/>
          <p14:tracePt t="65240" x="2403475" y="1414463"/>
          <p14:tracePt t="65247" x="2378075" y="1476375"/>
          <p14:tracePt t="65256" x="2328863" y="1552575"/>
          <p14:tracePt t="65261" x="2265363" y="1601788"/>
          <p14:tracePt t="65269" x="2239963" y="1639888"/>
          <p14:tracePt t="65275" x="2203450" y="1663700"/>
          <p14:tracePt t="65283" x="2127250" y="1739900"/>
          <p14:tracePt t="65291" x="2065338" y="1776413"/>
          <p14:tracePt t="65296" x="1914525" y="1865313"/>
          <p14:tracePt t="65305" x="1839913" y="1901825"/>
          <p14:tracePt t="65311" x="1752600" y="1927225"/>
          <p14:tracePt t="65320" x="1727200" y="1939925"/>
          <p14:tracePt t="65325" x="1714500" y="1965325"/>
          <p14:tracePt t="65334" x="1701800" y="1989138"/>
          <p14:tracePt t="65340" x="1701800" y="2027238"/>
          <p14:tracePt t="65348" x="1701800" y="2052638"/>
          <p14:tracePt t="65356" x="1701800" y="2065338"/>
          <p14:tracePt t="65413" x="1701800" y="2078038"/>
          <p14:tracePt t="67493" x="1739900" y="2089150"/>
          <p14:tracePt t="67500" x="1765300" y="2089150"/>
          <p14:tracePt t="67507" x="1778000" y="2089150"/>
          <p14:tracePt t="67514" x="1801813" y="2101850"/>
          <p14:tracePt t="67521" x="1814513" y="2101850"/>
          <p14:tracePt t="67529" x="1878013" y="2114550"/>
          <p14:tracePt t="67544" x="1914525" y="2127250"/>
          <p14:tracePt t="67550" x="1939925" y="2152650"/>
          <p14:tracePt t="67556" x="1978025" y="2152650"/>
          <p14:tracePt t="67564" x="2003425" y="2165350"/>
          <p14:tracePt t="67571" x="2039938" y="2178050"/>
          <p14:tracePt t="67578" x="2065338" y="2190750"/>
          <p14:tracePt t="67586" x="2116138" y="2190750"/>
          <p14:tracePt t="67594" x="2139950" y="2190750"/>
          <p14:tracePt t="67600" x="2190750" y="2190750"/>
          <p14:tracePt t="67607" x="2290763" y="2178050"/>
          <p14:tracePt t="67614" x="2390775" y="2152650"/>
          <p14:tracePt t="67621" x="2490788" y="2101850"/>
          <p14:tracePt t="67628" x="2616200" y="2065338"/>
          <p14:tracePt t="67638" x="2767013" y="2027238"/>
          <p14:tracePt t="67642" x="2867025" y="2001838"/>
          <p14:tracePt t="67649" x="2992438" y="1939925"/>
          <p14:tracePt t="67657" x="3041650" y="1927225"/>
          <p14:tracePt t="67664" x="3141663" y="1914525"/>
          <p14:tracePt t="67671" x="3241675" y="1901825"/>
          <p14:tracePt t="67678" x="3379788" y="1876425"/>
          <p14:tracePt t="67689" x="3541713" y="1865313"/>
          <p14:tracePt t="67692" x="3743325" y="1839913"/>
          <p14:tracePt t="67699" x="3905250" y="1839913"/>
          <p14:tracePt t="67707" x="4017963" y="1827213"/>
          <p14:tracePt t="67714" x="4092575" y="1827213"/>
          <p14:tracePt t="67721" x="4192588" y="1814513"/>
          <p14:tracePt t="67729" x="4268788" y="1814513"/>
          <p14:tracePt t="67736" x="4356100" y="1814513"/>
          <p14:tracePt t="67743" x="4456113" y="1814513"/>
          <p14:tracePt t="67753" x="4568825" y="1814513"/>
          <p14:tracePt t="67757" x="4719638" y="1814513"/>
          <p14:tracePt t="67764" x="4856163" y="1814513"/>
          <p14:tracePt t="67772" x="4968875" y="1814513"/>
          <p14:tracePt t="67779" x="5045075" y="1814513"/>
          <p14:tracePt t="67786" x="5106988" y="1814513"/>
          <p14:tracePt t="67793" x="5194300" y="1814513"/>
          <p14:tracePt t="67800" x="5245100" y="1814513"/>
          <p14:tracePt t="67807" x="5332413" y="1814513"/>
          <p14:tracePt t="67814" x="5457825" y="1814513"/>
          <p14:tracePt t="67821" x="5545138" y="1814513"/>
          <p14:tracePt t="67829" x="5670550" y="1827213"/>
          <p14:tracePt t="67836" x="5757863" y="1827213"/>
          <p14:tracePt t="67844" x="5821363" y="1827213"/>
          <p14:tracePt t="67853" x="5870575" y="1827213"/>
          <p14:tracePt t="67857" x="5921375" y="1827213"/>
          <p14:tracePt t="67864" x="5970588" y="1827213"/>
          <p14:tracePt t="67871" x="6045200" y="1827213"/>
          <p14:tracePt t="67879" x="6096000" y="1827213"/>
          <p14:tracePt t="67886" x="6157913" y="1827213"/>
          <p14:tracePt t="67892" x="6234113" y="1827213"/>
          <p14:tracePt t="67901" x="6308725" y="1827213"/>
          <p14:tracePt t="67920" x="6459538" y="1814513"/>
          <p14:tracePt t="67923" x="6496050" y="1814513"/>
          <p14:tracePt t="67929" x="6534150" y="1789113"/>
          <p14:tracePt t="67937" x="6584950" y="1776413"/>
          <p14:tracePt t="67943" x="6608763" y="1776413"/>
          <p14:tracePt t="67950" x="6621463" y="1765300"/>
          <p14:tracePt t="67957" x="6634163" y="1765300"/>
          <p14:tracePt t="67964" x="6646863" y="1765300"/>
          <p14:tracePt t="67971" x="6659563" y="1752600"/>
          <p14:tracePt t="67980" x="6672263" y="1752600"/>
          <p14:tracePt t="67994" x="6696075" y="1739900"/>
          <p14:tracePt t="68015" x="6721475" y="1739900"/>
          <p14:tracePt t="68022" x="6734175" y="1739900"/>
          <p14:tracePt t="68029" x="6746875" y="1727200"/>
          <p14:tracePt t="68037" x="6759575" y="1727200"/>
          <p14:tracePt t="68043" x="6797675" y="1714500"/>
          <p14:tracePt t="68053" x="6821488" y="1714500"/>
          <p14:tracePt t="68057" x="6846888" y="1714500"/>
          <p14:tracePt t="68064" x="6884988" y="1714500"/>
          <p14:tracePt t="68072" x="6921500" y="1714500"/>
          <p14:tracePt t="68078" x="6972300" y="1714500"/>
          <p14:tracePt t="68088" x="7034213" y="1714500"/>
          <p14:tracePt t="68094" x="7085013" y="1727200"/>
          <p14:tracePt t="68100" x="7172325" y="1727200"/>
          <p14:tracePt t="68107" x="7235825" y="1727200"/>
          <p14:tracePt t="68115" x="7285038" y="1727200"/>
          <p14:tracePt t="68122" x="7335838" y="1727200"/>
          <p14:tracePt t="68128" x="7372350" y="1727200"/>
          <p14:tracePt t="68136" x="7410450" y="1727200"/>
          <p14:tracePt t="68143" x="7448550" y="1727200"/>
          <p14:tracePt t="68151" x="7485063" y="1714500"/>
          <p14:tracePt t="68158" x="7510463" y="1701800"/>
          <p14:tracePt t="68165" x="7585075" y="1701800"/>
          <p14:tracePt t="68172" x="7623175" y="1701800"/>
          <p14:tracePt t="68180" x="7673975" y="1689100"/>
          <p14:tracePt t="68187" x="7748588" y="1689100"/>
          <p14:tracePt t="68193" x="7785100" y="1663700"/>
          <p14:tracePt t="68200" x="7848600" y="1663700"/>
          <p14:tracePt t="68208" x="7886700" y="1663700"/>
          <p14:tracePt t="68214" x="7923213" y="1663700"/>
          <p14:tracePt t="68221" x="7948613" y="1652588"/>
          <p14:tracePt t="68229" x="7986713" y="1652588"/>
          <p14:tracePt t="68236" x="7999413" y="1652588"/>
          <p14:tracePt t="68243" x="8010525" y="1652588"/>
          <p14:tracePt t="68252" x="8023225" y="1652588"/>
          <p14:tracePt t="68265" x="8035925" y="1652588"/>
          <p14:tracePt t="68273" x="8048625" y="1652588"/>
          <p14:tracePt t="68287" x="8086725" y="1652588"/>
          <p14:tracePt t="68293" x="8099425" y="1652588"/>
          <p14:tracePt t="68309" x="8110538" y="1652588"/>
          <p14:tracePt t="68315" x="8123238" y="1652588"/>
          <p14:tracePt t="68330" x="8135938" y="1652588"/>
          <p14:tracePt t="68409" x="8148638" y="1652588"/>
          <p14:tracePt t="69202" x="8161338" y="1652588"/>
          <p14:tracePt t="69210" x="8186738" y="1652588"/>
          <p14:tracePt t="69216" x="8199438" y="1652588"/>
          <p14:tracePt t="69225" x="8212138" y="1663700"/>
          <p14:tracePt t="69229" x="8274050" y="1663700"/>
          <p14:tracePt t="69236" x="8286750" y="1663700"/>
          <p14:tracePt t="69245" x="8312150" y="1663700"/>
          <p14:tracePt t="69252" x="8348663" y="1663700"/>
          <p14:tracePt t="69258" x="8386763" y="1663700"/>
          <p14:tracePt t="69266" x="8424863" y="1663700"/>
          <p14:tracePt t="69273" x="8448675" y="1663700"/>
          <p14:tracePt t="69280" x="8461375" y="1663700"/>
          <p14:tracePt t="69287" x="8474075" y="1663700"/>
          <p14:tracePt t="69295" x="8499475" y="1663700"/>
          <p14:tracePt t="69302" x="8512175" y="1663700"/>
          <p14:tracePt t="69309" x="8512175" y="1676400"/>
          <p14:tracePt t="69315" x="8537575" y="1676400"/>
          <p14:tracePt t="69330" x="8548688" y="1676400"/>
          <p14:tracePt t="69337" x="8561388" y="1689100"/>
          <p14:tracePt t="69344" x="8586788" y="1701800"/>
          <p14:tracePt t="69353" x="8612188" y="1701800"/>
          <p14:tracePt t="69359" x="8624888" y="1714500"/>
          <p14:tracePt t="69366" x="8650288" y="1714500"/>
          <p14:tracePt t="69373" x="8661400" y="1714500"/>
          <p14:tracePt t="69388" x="8674100" y="1714500"/>
          <p14:tracePt t="69399" x="8674100" y="1727200"/>
          <p14:tracePt t="69404" x="8686800" y="1727200"/>
          <p14:tracePt t="69424" x="8699500" y="1752600"/>
          <p14:tracePt t="69445" x="8712200" y="1765300"/>
          <p14:tracePt t="69452" x="8724900" y="1776413"/>
          <p14:tracePt t="69460" x="8737600" y="1801813"/>
          <p14:tracePt t="69467" x="8750300" y="1827213"/>
          <p14:tracePt t="69474" x="8774113" y="1889125"/>
          <p14:tracePt t="69482" x="8786813" y="1914525"/>
          <p14:tracePt t="69489" x="8799513" y="1952625"/>
          <p14:tracePt t="69494" x="8812213" y="1978025"/>
          <p14:tracePt t="69502" x="8837613" y="2014538"/>
          <p14:tracePt t="69509" x="8837613" y="2052638"/>
          <p14:tracePt t="69516" x="8837613" y="2078038"/>
          <p14:tracePt t="69524" x="8837613" y="2089150"/>
          <p14:tracePt t="69530" x="8837613" y="2152650"/>
          <p14:tracePt t="69538" x="8850313" y="2165350"/>
          <p14:tracePt t="69544" x="8850313" y="2178050"/>
          <p14:tracePt t="69552" x="8850313" y="2201863"/>
          <p14:tracePt t="69559" x="8850313" y="2214563"/>
          <p14:tracePt t="69566" x="8850313" y="2227263"/>
          <p14:tracePt t="69573" x="8850313" y="2239963"/>
          <p14:tracePt t="69582" x="8850313" y="2265363"/>
          <p14:tracePt t="69587" x="8850313" y="2278063"/>
          <p14:tracePt t="69595" x="8863013" y="2290763"/>
          <p14:tracePt t="69602" x="8863013" y="2303463"/>
          <p14:tracePt t="69609" x="8863013" y="2314575"/>
          <p14:tracePt t="69617" x="8863013" y="2352675"/>
          <p14:tracePt t="69623" x="8863013" y="2365375"/>
          <p14:tracePt t="69631" x="8863013" y="2378075"/>
          <p14:tracePt t="69638" x="8863013" y="2390775"/>
          <p14:tracePt t="69652" x="8863013" y="2403475"/>
          <p14:tracePt t="69668" x="8863013" y="2414588"/>
          <p14:tracePt t="69681" x="8874125" y="2414588"/>
          <p14:tracePt t="69696" x="8874125" y="2427288"/>
          <p14:tracePt t="69710" x="8874125" y="2452688"/>
          <p14:tracePt t="69717" x="8874125" y="2478088"/>
          <p14:tracePt t="69724" x="8874125" y="2490788"/>
          <p14:tracePt t="69738" x="8874125" y="2503488"/>
          <p14:tracePt t="69745" x="8874125" y="2516188"/>
          <p14:tracePt t="69754" x="8874125" y="2527300"/>
          <p14:tracePt t="69767" x="8874125" y="2540000"/>
          <p14:tracePt t="69783" x="8874125" y="2552700"/>
          <p14:tracePt t="69818" x="8874125" y="2565400"/>
          <p14:tracePt t="69833" x="8874125" y="2578100"/>
          <p14:tracePt t="69838" x="8874125" y="2590800"/>
          <p14:tracePt t="69846" x="8863013" y="2603500"/>
          <p14:tracePt t="69853" x="8863013" y="2640013"/>
          <p14:tracePt t="69860" x="8850313" y="2690813"/>
          <p14:tracePt t="69867" x="8850313" y="2703513"/>
          <p14:tracePt t="69875" x="8850313" y="2728913"/>
          <p14:tracePt t="69881" x="8850313" y="2752725"/>
          <p14:tracePt t="69889" x="8850313" y="2765425"/>
          <p14:tracePt t="69910" x="8850313" y="2790825"/>
          <p14:tracePt t="69946" x="8850313" y="2803525"/>
          <p14:tracePt t="69953" x="8850313" y="2816225"/>
          <p14:tracePt t="69960" x="8850313" y="2828925"/>
          <p14:tracePt t="69969" x="8824913" y="2878138"/>
          <p14:tracePt t="69974" x="8824913" y="2916238"/>
          <p14:tracePt t="69981" x="8824913" y="2928938"/>
          <p14:tracePt t="69988" x="8824913" y="2941638"/>
          <p14:tracePt t="69995" x="8824913" y="2978150"/>
          <p14:tracePt t="70002" x="8824913" y="3028950"/>
          <p14:tracePt t="70009" x="8824913" y="3065463"/>
          <p14:tracePt t="70018" x="8824913" y="3078163"/>
          <p14:tracePt t="70024" x="8824913" y="3103563"/>
          <p14:tracePt t="70038" x="8824913" y="3116263"/>
          <p14:tracePt t="70053" x="8812213" y="3154363"/>
          <p14:tracePt t="70060" x="8812213" y="3203575"/>
          <p14:tracePt t="70069" x="8812213" y="3278188"/>
          <p14:tracePt t="70074" x="8812213" y="3354388"/>
          <p14:tracePt t="70082" x="8812213" y="3467100"/>
          <p14:tracePt t="70089" x="8850313" y="3616325"/>
          <p14:tracePt t="70096" x="8874125" y="3716338"/>
          <p14:tracePt t="70102" x="8886825" y="3792538"/>
          <p14:tracePt t="70109" x="8886825" y="3854450"/>
          <p14:tracePt t="70118" x="8899525" y="3941763"/>
          <p14:tracePt t="70124" x="8899525" y="3992563"/>
          <p14:tracePt t="70130" x="8912225" y="4054475"/>
          <p14:tracePt t="70138" x="8912225" y="4079875"/>
          <p14:tracePt t="70146" x="8912225" y="4105275"/>
          <p14:tracePt t="70160" x="8912225" y="4117975"/>
          <p14:tracePt t="70217" x="8912225" y="4129088"/>
          <p14:tracePt t="70467" x="8899525" y="4129088"/>
          <p14:tracePt t="70489" x="8886825" y="4129088"/>
          <p14:tracePt t="70496" x="8863013" y="4129088"/>
          <p14:tracePt t="70503" x="8850313" y="4129088"/>
          <p14:tracePt t="70519" x="8837613" y="4129088"/>
          <p14:tracePt t="70524" x="8824913" y="4129088"/>
          <p14:tracePt t="70530" x="8812213" y="4129088"/>
          <p14:tracePt t="70538" x="8799513" y="4129088"/>
          <p14:tracePt t="70552" x="8786813" y="4129088"/>
          <p14:tracePt t="70560" x="8763000" y="4129088"/>
          <p14:tracePt t="70574" x="8750300" y="4129088"/>
          <p14:tracePt t="70588" x="8724900" y="4117975"/>
          <p14:tracePt t="70596" x="8712200" y="4117975"/>
          <p14:tracePt t="70603" x="8686800" y="4117975"/>
          <p14:tracePt t="70610" x="8650288" y="4117975"/>
          <p14:tracePt t="70639" x="8637588" y="4117975"/>
          <p14:tracePt t="70704" x="8624888" y="4105275"/>
          <p14:tracePt t="70775" x="8612188" y="4092575"/>
          <p14:tracePt t="70782" x="8599488" y="4079875"/>
          <p14:tracePt t="70803" x="8599488" y="4054475"/>
          <p14:tracePt t="70811" x="8586788" y="4041775"/>
          <p14:tracePt t="70819" x="8574088" y="4029075"/>
          <p14:tracePt t="70824" x="8548688" y="4029075"/>
          <p14:tracePt t="70832" x="8537575" y="4005263"/>
          <p14:tracePt t="70839" x="8524875" y="3992563"/>
          <p14:tracePt t="70846" x="8512175" y="3979863"/>
          <p14:tracePt t="70855" x="8499475" y="3941763"/>
          <p14:tracePt t="70860" x="8474075" y="3929063"/>
          <p14:tracePt t="70869" x="8435975" y="3905250"/>
          <p14:tracePt t="70874" x="8412163" y="3879850"/>
          <p14:tracePt t="70881" x="8386763" y="3841750"/>
          <p14:tracePt t="70889" x="8348663" y="3779838"/>
          <p14:tracePt t="70897" x="8324850" y="3741738"/>
          <p14:tracePt t="70904" x="8286750" y="3716338"/>
          <p14:tracePt t="70910" x="8261350" y="3667125"/>
          <p14:tracePt t="70918" x="8235950" y="3616325"/>
          <p14:tracePt t="70926" x="8212138" y="3590925"/>
          <p14:tracePt t="70933" x="8199438" y="3567113"/>
          <p14:tracePt t="70939" x="8186738" y="3554413"/>
          <p14:tracePt t="70945" x="8174038" y="3541713"/>
          <p14:tracePt t="70953" x="8174038" y="3529013"/>
          <p14:tracePt t="70960" x="8161338" y="3516313"/>
          <p14:tracePt t="70969" x="8161338" y="3503613"/>
          <p14:tracePt t="70989" x="8148638" y="3503613"/>
          <p14:tracePt t="70999" x="8148638" y="3490913"/>
          <p14:tracePt t="71019" x="8135938" y="3467100"/>
          <p14:tracePt t="71026" x="8135938" y="3441700"/>
          <p14:tracePt t="71033" x="8123238" y="3429000"/>
          <p14:tracePt t="71061" x="8123238" y="3416300"/>
          <p14:tracePt t="71068" x="8110538" y="3416300"/>
          <p14:tracePt t="71076" x="8110538" y="3403600"/>
          <p14:tracePt t="71082" x="8110538" y="3390900"/>
          <p14:tracePt t="71089" x="8099425" y="3378200"/>
          <p14:tracePt t="71097" x="8086725" y="3367088"/>
          <p14:tracePt t="71103" x="8074025" y="3341688"/>
          <p14:tracePt t="71112" x="8074025" y="3328988"/>
          <p14:tracePt t="71118" x="8061325" y="3316288"/>
          <p14:tracePt t="71126" x="8048625" y="3303588"/>
          <p14:tracePt t="71139" x="8035925" y="3290888"/>
          <p14:tracePt t="71147" x="8035925" y="3278188"/>
          <p14:tracePt t="71168" x="8023225" y="3267075"/>
          <p14:tracePt t="71175" x="8023225" y="3254375"/>
          <p14:tracePt t="71190" x="8023225" y="3241675"/>
          <p14:tracePt t="71197" x="8023225" y="3216275"/>
          <p14:tracePt t="71203" x="8010525" y="3178175"/>
          <p14:tracePt t="71211" x="7999413" y="3154363"/>
          <p14:tracePt t="71219" x="7999413" y="3103563"/>
          <p14:tracePt t="71228" x="7961313" y="3065463"/>
          <p14:tracePt t="71233" x="7948613" y="3016250"/>
          <p14:tracePt t="71239" x="7948613" y="2965450"/>
          <p14:tracePt t="71246" x="7935913" y="2928938"/>
          <p14:tracePt t="71254" x="7935913" y="2903538"/>
          <p14:tracePt t="71260" x="7923213" y="2878138"/>
          <p14:tracePt t="71270" x="7923213" y="2840038"/>
          <p14:tracePt t="71283" x="7923213" y="2816225"/>
          <p14:tracePt t="71289" x="7923213" y="2803525"/>
          <p14:tracePt t="71297" x="7923213" y="2778125"/>
          <p14:tracePt t="71311" x="7910513" y="2740025"/>
          <p14:tracePt t="71319" x="7910513" y="2728913"/>
          <p14:tracePt t="71325" x="7910513" y="2703513"/>
          <p14:tracePt t="71333" x="7910513" y="2665413"/>
          <p14:tracePt t="71339" x="7897813" y="2616200"/>
          <p14:tracePt t="71346" x="7897813" y="2590800"/>
          <p14:tracePt t="71354" x="7897813" y="2578100"/>
          <p14:tracePt t="71360" x="7886700" y="2527300"/>
          <p14:tracePt t="71368" x="7886700" y="2503488"/>
          <p14:tracePt t="71375" x="7886700" y="2478088"/>
          <p14:tracePt t="71382" x="7886700" y="2452688"/>
          <p14:tracePt t="71389" x="7886700" y="2439988"/>
          <p14:tracePt t="71397" x="7886700" y="2427288"/>
          <p14:tracePt t="71412" x="7886700" y="2403475"/>
          <p14:tracePt t="71421" x="7886700" y="2378075"/>
          <p14:tracePt t="71426" x="7886700" y="2365375"/>
          <p14:tracePt t="71433" x="7886700" y="2339975"/>
          <p14:tracePt t="71440" x="7897813" y="2303463"/>
          <p14:tracePt t="71448" x="7910513" y="2252663"/>
          <p14:tracePt t="71454" x="7923213" y="2214563"/>
          <p14:tracePt t="71461" x="7923213" y="2190750"/>
          <p14:tracePt t="71468" x="7935913" y="2152650"/>
          <p14:tracePt t="71476" x="7961313" y="2101850"/>
          <p14:tracePt t="71483" x="7961313" y="2089150"/>
          <p14:tracePt t="71490" x="7961313" y="2078038"/>
          <p14:tracePt t="71498" x="7974013" y="2065338"/>
          <p14:tracePt t="71528" x="7986713" y="2052638"/>
          <p14:tracePt t="71533" x="7999413" y="2039938"/>
          <p14:tracePt t="71539" x="8010525" y="2001838"/>
          <p14:tracePt t="71546" x="8023225" y="1989138"/>
          <p14:tracePt t="71561" x="8035925" y="1978025"/>
          <p14:tracePt t="71569" x="8048625" y="1965325"/>
          <p14:tracePt t="71576" x="8061325" y="1952625"/>
          <p14:tracePt t="71597" x="8086725" y="1939925"/>
          <p14:tracePt t="71635" x="8099425" y="1939925"/>
          <p14:tracePt t="71648" x="8110538" y="1939925"/>
          <p14:tracePt t="71676" x="8123238" y="1939925"/>
          <p14:tracePt t="71705" x="8135938" y="1939925"/>
          <p14:tracePt t="107345" x="8086725" y="1889125"/>
          <p14:tracePt t="107351" x="7961313" y="1814513"/>
          <p14:tracePt t="107359" x="7761288" y="1739900"/>
          <p14:tracePt t="107365" x="7548563" y="1639888"/>
          <p14:tracePt t="107373" x="7310438" y="1563688"/>
          <p14:tracePt t="107381" x="7072313" y="1501775"/>
          <p14:tracePt t="107386" x="6884988" y="1463675"/>
          <p14:tracePt t="107395" x="6672263" y="1427163"/>
          <p14:tracePt t="107401" x="6396038" y="1363663"/>
          <p14:tracePt t="107409" x="6146800" y="1339850"/>
          <p14:tracePt t="107415" x="5908675" y="1301750"/>
          <p14:tracePt t="107423" x="5695950" y="1263650"/>
          <p14:tracePt t="107430" x="5457825" y="1250950"/>
          <p14:tracePt t="107436" x="5170488" y="1201738"/>
          <p14:tracePt t="107444" x="4843463" y="1138238"/>
          <p14:tracePt t="107451" x="4606925" y="1101725"/>
          <p14:tracePt t="107459" x="4394200" y="1038225"/>
          <p14:tracePt t="107465" x="4130675" y="1001713"/>
          <p14:tracePt t="107472" x="3879850" y="912813"/>
          <p14:tracePt t="107481" x="3643313" y="850900"/>
          <p14:tracePt t="107486" x="3405188" y="776288"/>
          <p14:tracePt t="107495" x="3179763" y="676275"/>
          <p14:tracePt t="107501" x="2916238" y="612775"/>
          <p14:tracePt t="107508" x="2603500" y="476250"/>
          <p14:tracePt t="107515" x="2352675" y="387350"/>
          <p14:tracePt t="107522" x="2165350" y="287338"/>
          <p14:tracePt t="107530" x="2014538" y="212725"/>
          <p14:tracePt t="107537" x="1814513" y="112713"/>
          <p14:tracePt t="107545" x="1601788" y="38100"/>
          <p14:tracePt t="108555" x="4981575" y="287338"/>
          <p14:tracePt t="108555" x="5821363" y="412750"/>
          <p14:tracePt t="108555" x="6797675" y="625475"/>
          <p14:tracePt t="108555" x="7572375" y="688975"/>
          <p14:tracePt t="108555" x="8348663" y="725488"/>
          <p14:tracePt t="108555" x="8963025" y="725488"/>
          <p14:tracePt t="108555" x="9501188" y="712788"/>
          <p14:tracePt t="108555" x="9939338" y="688975"/>
          <p14:tracePt t="108555" x="10390188" y="625475"/>
          <p14:tracePt t="108555" x="10815638" y="525463"/>
          <p14:tracePt t="108555" x="11141075" y="450850"/>
          <p14:tracePt t="108555" x="11353800" y="400050"/>
          <p14:tracePt t="108555" x="11591925" y="312738"/>
          <p14:tracePt t="108555" x="11815763" y="212725"/>
          <p14:tracePt t="108555" x="12091988" y="87313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4060"/>
            <a:ext cx="48964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25" dirty="0"/>
              <a:t>t</a:t>
            </a:r>
            <a:r>
              <a:rPr sz="4400" spc="-200" dirty="0"/>
              <a:t>f</a:t>
            </a:r>
            <a:r>
              <a:rPr sz="4400" spc="-535" dirty="0"/>
              <a:t>-</a:t>
            </a:r>
            <a:r>
              <a:rPr sz="4400" spc="-85" dirty="0"/>
              <a:t>id</a:t>
            </a:r>
            <a:r>
              <a:rPr sz="4400" spc="-60" dirty="0"/>
              <a:t>f</a:t>
            </a:r>
            <a:r>
              <a:rPr sz="4400" spc="-340" dirty="0"/>
              <a:t> </a:t>
            </a:r>
            <a:r>
              <a:rPr sz="4400" spc="100" dirty="0"/>
              <a:t>vec</a:t>
            </a:r>
            <a:r>
              <a:rPr sz="4400" spc="55" dirty="0"/>
              <a:t>t</a:t>
            </a:r>
            <a:r>
              <a:rPr sz="4400" spc="-265" dirty="0"/>
              <a:t>or</a:t>
            </a:r>
            <a:r>
              <a:rPr sz="4400" spc="-160" dirty="0"/>
              <a:t>i</a:t>
            </a:r>
            <a:r>
              <a:rPr sz="4400" spc="-80" dirty="0"/>
              <a:t>zati</a:t>
            </a:r>
            <a:r>
              <a:rPr sz="4400" spc="-130" dirty="0"/>
              <a:t>o</a:t>
            </a:r>
            <a:r>
              <a:rPr sz="4400" spc="-100" dirty="0"/>
              <a:t>n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10842625" y="6528739"/>
            <a:ext cx="1758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25</a:t>
            </a:fld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4239" y="1714050"/>
            <a:ext cx="9946640" cy="334454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254000" indent="-229235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54635" algn="l"/>
              </a:tabLst>
            </a:pPr>
            <a:r>
              <a:rPr sz="2800" spc="135" dirty="0">
                <a:latin typeface="Tahoma"/>
                <a:cs typeface="Tahoma"/>
              </a:rPr>
              <a:t>Bo</a:t>
            </a:r>
            <a:r>
              <a:rPr sz="2800" spc="225" dirty="0">
                <a:latin typeface="Tahoma"/>
                <a:cs typeface="Tahoma"/>
              </a:rPr>
              <a:t>W</a:t>
            </a:r>
            <a:r>
              <a:rPr sz="2800" spc="-195" dirty="0">
                <a:latin typeface="Tahoma"/>
                <a:cs typeface="Tahoma"/>
              </a:rPr>
              <a:t> </a:t>
            </a:r>
            <a:r>
              <a:rPr sz="2800" spc="-155" dirty="0">
                <a:latin typeface="Tahoma"/>
                <a:cs typeface="Tahoma"/>
              </a:rPr>
              <a:t>:</a:t>
            </a:r>
            <a:r>
              <a:rPr sz="2800" spc="-175" dirty="0">
                <a:latin typeface="Tahoma"/>
                <a:cs typeface="Tahoma"/>
              </a:rPr>
              <a:t> </a:t>
            </a:r>
            <a:r>
              <a:rPr sz="2800" spc="100" dirty="0">
                <a:latin typeface="Tahoma"/>
                <a:cs typeface="Tahoma"/>
              </a:rPr>
              <a:t>coun</a:t>
            </a:r>
            <a:r>
              <a:rPr sz="2800" spc="-55" dirty="0">
                <a:latin typeface="Tahoma"/>
                <a:cs typeface="Tahoma"/>
              </a:rPr>
              <a:t>t</a:t>
            </a:r>
            <a:r>
              <a:rPr sz="2800" spc="-160" dirty="0">
                <a:latin typeface="Tahoma"/>
                <a:cs typeface="Tahoma"/>
              </a:rPr>
              <a:t> </a:t>
            </a:r>
            <a:r>
              <a:rPr sz="2800" spc="60" dirty="0">
                <a:latin typeface="Tahoma"/>
                <a:cs typeface="Tahoma"/>
              </a:rPr>
              <a:t>of</a:t>
            </a:r>
            <a:r>
              <a:rPr sz="2800" spc="-110" dirty="0">
                <a:latin typeface="Tahoma"/>
                <a:cs typeface="Tahoma"/>
              </a:rPr>
              <a:t> </a:t>
            </a:r>
            <a:r>
              <a:rPr sz="2800" spc="50" dirty="0">
                <a:latin typeface="Tahoma"/>
                <a:cs typeface="Tahoma"/>
              </a:rPr>
              <a:t>to</a:t>
            </a:r>
            <a:r>
              <a:rPr sz="2800" spc="10" dirty="0">
                <a:latin typeface="Tahoma"/>
                <a:cs typeface="Tahoma"/>
              </a:rPr>
              <a:t>k</a:t>
            </a:r>
            <a:r>
              <a:rPr sz="2800" spc="55" dirty="0">
                <a:latin typeface="Tahoma"/>
                <a:cs typeface="Tahoma"/>
              </a:rPr>
              <a:t>ens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60" dirty="0">
                <a:latin typeface="Tahoma"/>
                <a:cs typeface="Tahoma"/>
              </a:rPr>
              <a:t>in</a:t>
            </a:r>
            <a:r>
              <a:rPr sz="2800" spc="-180" dirty="0">
                <a:latin typeface="Tahoma"/>
                <a:cs typeface="Tahoma"/>
              </a:rPr>
              <a:t> </a:t>
            </a:r>
            <a:r>
              <a:rPr sz="2800" spc="20" dirty="0">
                <a:latin typeface="Tahoma"/>
                <a:cs typeface="Tahoma"/>
              </a:rPr>
              <a:t>a</a:t>
            </a:r>
            <a:r>
              <a:rPr sz="2800" spc="-180" dirty="0">
                <a:latin typeface="Tahoma"/>
                <a:cs typeface="Tahoma"/>
              </a:rPr>
              <a:t> </a:t>
            </a:r>
            <a:r>
              <a:rPr sz="2800" spc="75" dirty="0">
                <a:latin typeface="Tahoma"/>
                <a:cs typeface="Tahoma"/>
              </a:rPr>
              <a:t>document.</a:t>
            </a:r>
            <a:endParaRPr sz="2800">
              <a:latin typeface="Tahoma"/>
              <a:cs typeface="Tahoma"/>
            </a:endParaRPr>
          </a:p>
          <a:p>
            <a:pPr marL="254000" indent="-229235">
              <a:lnSpc>
                <a:spcPct val="100000"/>
              </a:lnSpc>
              <a:spcBef>
                <a:spcPts val="1005"/>
              </a:spcBef>
              <a:buFont typeface="Arial MT"/>
              <a:buChar char="•"/>
              <a:tabLst>
                <a:tab pos="254635" algn="l"/>
              </a:tabLst>
            </a:pPr>
            <a:r>
              <a:rPr sz="2800" spc="-15" dirty="0">
                <a:latin typeface="Tahoma"/>
                <a:cs typeface="Tahoma"/>
              </a:rPr>
              <a:t>TF-IDF</a:t>
            </a:r>
            <a:r>
              <a:rPr sz="2800" spc="-165" dirty="0">
                <a:latin typeface="Tahoma"/>
                <a:cs typeface="Tahoma"/>
              </a:rPr>
              <a:t> </a:t>
            </a:r>
            <a:r>
              <a:rPr sz="2800" spc="-155" dirty="0">
                <a:latin typeface="Tahoma"/>
                <a:cs typeface="Tahoma"/>
              </a:rPr>
              <a:t>: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45" dirty="0">
                <a:latin typeface="Tahoma"/>
                <a:cs typeface="Tahoma"/>
              </a:rPr>
              <a:t>term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25" dirty="0">
                <a:latin typeface="Tahoma"/>
                <a:cs typeface="Tahoma"/>
              </a:rPr>
              <a:t>frequency–inverse</a:t>
            </a:r>
            <a:r>
              <a:rPr sz="2800" spc="-155" dirty="0">
                <a:latin typeface="Tahoma"/>
                <a:cs typeface="Tahoma"/>
              </a:rPr>
              <a:t> </a:t>
            </a:r>
            <a:r>
              <a:rPr sz="2800" spc="100" dirty="0">
                <a:latin typeface="Tahoma"/>
                <a:cs typeface="Tahoma"/>
              </a:rPr>
              <a:t>document</a:t>
            </a:r>
            <a:r>
              <a:rPr sz="2800" spc="-140" dirty="0">
                <a:latin typeface="Tahoma"/>
                <a:cs typeface="Tahoma"/>
              </a:rPr>
              <a:t> </a:t>
            </a:r>
            <a:r>
              <a:rPr sz="2800" spc="30" dirty="0">
                <a:latin typeface="Tahoma"/>
                <a:cs typeface="Tahoma"/>
              </a:rPr>
              <a:t>frequency.</a:t>
            </a:r>
            <a:endParaRPr sz="2800">
              <a:latin typeface="Tahoma"/>
              <a:cs typeface="Tahoma"/>
            </a:endParaRPr>
          </a:p>
          <a:p>
            <a:pPr marL="711200" marR="17780" lvl="1" indent="-228600">
              <a:lnSpc>
                <a:spcPct val="100000"/>
              </a:lnSpc>
              <a:spcBef>
                <a:spcPts val="525"/>
              </a:spcBef>
              <a:buFont typeface="Arial MT"/>
              <a:buChar char="•"/>
              <a:tabLst>
                <a:tab pos="711835" algn="l"/>
              </a:tabLst>
            </a:pPr>
            <a:r>
              <a:rPr sz="2400" spc="60" dirty="0">
                <a:latin typeface="Tahoma"/>
                <a:cs typeface="Tahoma"/>
              </a:rPr>
              <a:t>Captures</a:t>
            </a:r>
            <a:r>
              <a:rPr sz="2400" spc="-130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the</a:t>
            </a:r>
            <a:r>
              <a:rPr sz="2400" spc="-135" dirty="0"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C00000"/>
                </a:solidFill>
                <a:latin typeface="Tahoma"/>
                <a:cs typeface="Tahoma"/>
              </a:rPr>
              <a:t>importance</a:t>
            </a:r>
            <a:r>
              <a:rPr sz="2400" spc="-14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C00000"/>
                </a:solidFill>
                <a:latin typeface="Tahoma"/>
                <a:cs typeface="Tahoma"/>
              </a:rPr>
              <a:t>of</a:t>
            </a:r>
            <a:r>
              <a:rPr sz="2400" spc="-8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spc="20" dirty="0">
                <a:solidFill>
                  <a:srgbClr val="C00000"/>
                </a:solidFill>
                <a:latin typeface="Tahoma"/>
                <a:cs typeface="Tahoma"/>
              </a:rPr>
              <a:t>a</a:t>
            </a:r>
            <a:r>
              <a:rPr sz="2400" spc="-13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C00000"/>
                </a:solidFill>
                <a:latin typeface="Tahoma"/>
                <a:cs typeface="Tahoma"/>
              </a:rPr>
              <a:t>given</a:t>
            </a:r>
            <a:r>
              <a:rPr sz="2400" spc="-13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C00000"/>
                </a:solidFill>
                <a:latin typeface="Tahoma"/>
                <a:cs typeface="Tahoma"/>
              </a:rPr>
              <a:t>word</a:t>
            </a:r>
            <a:r>
              <a:rPr sz="2400" spc="-15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spc="25" dirty="0">
                <a:solidFill>
                  <a:srgbClr val="C00000"/>
                </a:solidFill>
                <a:latin typeface="Tahoma"/>
                <a:cs typeface="Tahoma"/>
              </a:rPr>
              <a:t>relative</a:t>
            </a:r>
            <a:r>
              <a:rPr sz="2400" spc="-13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C00000"/>
                </a:solidFill>
                <a:latin typeface="Tahoma"/>
                <a:cs typeface="Tahoma"/>
              </a:rPr>
              <a:t>to</a:t>
            </a:r>
            <a:r>
              <a:rPr sz="2400" spc="-13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C00000"/>
                </a:solidFill>
                <a:latin typeface="Tahoma"/>
                <a:cs typeface="Tahoma"/>
              </a:rPr>
              <a:t>other</a:t>
            </a:r>
            <a:r>
              <a:rPr sz="2400" spc="-14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C00000"/>
                </a:solidFill>
                <a:latin typeface="Tahoma"/>
                <a:cs typeface="Tahoma"/>
              </a:rPr>
              <a:t>words</a:t>
            </a:r>
            <a:r>
              <a:rPr sz="2400" spc="-23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in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the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b="1" spc="-40" dirty="0">
                <a:latin typeface="Tahoma"/>
                <a:cs typeface="Tahoma"/>
              </a:rPr>
              <a:t>document</a:t>
            </a:r>
            <a:r>
              <a:rPr sz="2400" b="1" spc="-125" dirty="0">
                <a:latin typeface="Tahoma"/>
                <a:cs typeface="Tahoma"/>
              </a:rPr>
              <a:t> </a:t>
            </a:r>
            <a:r>
              <a:rPr sz="2400" spc="90" dirty="0">
                <a:latin typeface="Tahoma"/>
                <a:cs typeface="Tahoma"/>
              </a:rPr>
              <a:t>and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in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the</a:t>
            </a:r>
            <a:r>
              <a:rPr sz="2400" spc="-140" dirty="0">
                <a:latin typeface="Tahoma"/>
                <a:cs typeface="Tahoma"/>
              </a:rPr>
              <a:t> </a:t>
            </a:r>
            <a:r>
              <a:rPr sz="2400" b="1" spc="-50" dirty="0">
                <a:latin typeface="Tahoma"/>
                <a:cs typeface="Tahoma"/>
              </a:rPr>
              <a:t>corpus</a:t>
            </a:r>
            <a:r>
              <a:rPr sz="2400" spc="-50" dirty="0"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  <a:p>
            <a:pPr marL="254000" indent="-229235">
              <a:lnSpc>
                <a:spcPct val="100000"/>
              </a:lnSpc>
              <a:spcBef>
                <a:spcPts val="980"/>
              </a:spcBef>
              <a:buFont typeface="Arial MT"/>
              <a:buChar char="•"/>
              <a:tabLst>
                <a:tab pos="254635" algn="l"/>
              </a:tabLst>
            </a:pPr>
            <a:r>
              <a:rPr sz="2800" spc="-60" dirty="0">
                <a:latin typeface="Tahoma"/>
                <a:cs typeface="Tahoma"/>
              </a:rPr>
              <a:t>tf</a:t>
            </a:r>
            <a:r>
              <a:rPr sz="2800" spc="-120" dirty="0">
                <a:latin typeface="Tahoma"/>
                <a:cs typeface="Tahoma"/>
              </a:rPr>
              <a:t>-</a:t>
            </a:r>
            <a:r>
              <a:rPr sz="2800" spc="85" dirty="0">
                <a:latin typeface="Tahoma"/>
                <a:cs typeface="Tahoma"/>
              </a:rPr>
              <a:t>i</a:t>
            </a:r>
            <a:r>
              <a:rPr sz="2800" spc="190" dirty="0">
                <a:latin typeface="Tahoma"/>
                <a:cs typeface="Tahoma"/>
              </a:rPr>
              <a:t>d</a:t>
            </a:r>
            <a:r>
              <a:rPr sz="2800" spc="-70" dirty="0">
                <a:latin typeface="Tahoma"/>
                <a:cs typeface="Tahoma"/>
              </a:rPr>
              <a:t>f</a:t>
            </a:r>
            <a:r>
              <a:rPr sz="2775" spc="-225" baseline="-21021" dirty="0">
                <a:latin typeface="Tahoma"/>
                <a:cs typeface="Tahoma"/>
              </a:rPr>
              <a:t>(</a:t>
            </a:r>
            <a:r>
              <a:rPr sz="2775" spc="-89" baseline="-21021" dirty="0">
                <a:latin typeface="Tahoma"/>
                <a:cs typeface="Tahoma"/>
              </a:rPr>
              <a:t>w</a:t>
            </a:r>
            <a:r>
              <a:rPr sz="2775" spc="67" baseline="-21021" dirty="0">
                <a:latin typeface="Tahoma"/>
                <a:cs typeface="Tahoma"/>
              </a:rPr>
              <a:t>,d</a:t>
            </a:r>
            <a:r>
              <a:rPr sz="2775" spc="-225" baseline="-21021" dirty="0">
                <a:latin typeface="Tahoma"/>
                <a:cs typeface="Tahoma"/>
              </a:rPr>
              <a:t>)</a:t>
            </a:r>
            <a:r>
              <a:rPr sz="2775" spc="179" baseline="-21021" dirty="0">
                <a:latin typeface="Tahoma"/>
                <a:cs typeface="Tahoma"/>
              </a:rPr>
              <a:t> </a:t>
            </a:r>
            <a:r>
              <a:rPr sz="2800" spc="-175" dirty="0">
                <a:latin typeface="Tahoma"/>
                <a:cs typeface="Tahoma"/>
              </a:rPr>
              <a:t>= </a:t>
            </a:r>
            <a:r>
              <a:rPr sz="2800" spc="-60" dirty="0">
                <a:latin typeface="Tahoma"/>
                <a:cs typeface="Tahoma"/>
              </a:rPr>
              <a:t>tf</a:t>
            </a:r>
            <a:r>
              <a:rPr sz="2775" spc="-225" baseline="-21021" dirty="0">
                <a:latin typeface="Tahoma"/>
                <a:cs typeface="Tahoma"/>
              </a:rPr>
              <a:t>(</a:t>
            </a:r>
            <a:r>
              <a:rPr sz="2775" spc="-89" baseline="-21021" dirty="0">
                <a:latin typeface="Tahoma"/>
                <a:cs typeface="Tahoma"/>
              </a:rPr>
              <a:t>w</a:t>
            </a:r>
            <a:r>
              <a:rPr sz="2775" spc="67" baseline="-21021" dirty="0">
                <a:latin typeface="Tahoma"/>
                <a:cs typeface="Tahoma"/>
              </a:rPr>
              <a:t>,d</a:t>
            </a:r>
            <a:r>
              <a:rPr sz="2775" spc="-225" baseline="-21021" dirty="0">
                <a:latin typeface="Tahoma"/>
                <a:cs typeface="Tahoma"/>
              </a:rPr>
              <a:t>)</a:t>
            </a:r>
            <a:r>
              <a:rPr sz="2775" spc="-179" baseline="-21021" dirty="0">
                <a:latin typeface="Tahoma"/>
                <a:cs typeface="Tahoma"/>
              </a:rPr>
              <a:t> </a:t>
            </a:r>
            <a:r>
              <a:rPr sz="2800" spc="-290" dirty="0">
                <a:latin typeface="Tahoma"/>
                <a:cs typeface="Tahoma"/>
              </a:rPr>
              <a:t>*</a:t>
            </a:r>
            <a:r>
              <a:rPr sz="2800" spc="-190" dirty="0">
                <a:latin typeface="Tahoma"/>
                <a:cs typeface="Tahoma"/>
              </a:rPr>
              <a:t> </a:t>
            </a:r>
            <a:r>
              <a:rPr sz="2800" spc="85" dirty="0">
                <a:latin typeface="Tahoma"/>
                <a:cs typeface="Tahoma"/>
              </a:rPr>
              <a:t>i</a:t>
            </a:r>
            <a:r>
              <a:rPr sz="2800" spc="190" dirty="0">
                <a:latin typeface="Tahoma"/>
                <a:cs typeface="Tahoma"/>
              </a:rPr>
              <a:t>d</a:t>
            </a:r>
            <a:r>
              <a:rPr sz="2800" spc="-70" dirty="0">
                <a:latin typeface="Tahoma"/>
                <a:cs typeface="Tahoma"/>
              </a:rPr>
              <a:t>f</a:t>
            </a:r>
            <a:r>
              <a:rPr sz="2775" spc="-142" baseline="-21021" dirty="0">
                <a:latin typeface="Tahoma"/>
                <a:cs typeface="Tahoma"/>
              </a:rPr>
              <a:t>(w)</a:t>
            </a:r>
            <a:r>
              <a:rPr sz="2775" spc="-172" baseline="-21021" dirty="0">
                <a:latin typeface="Tahoma"/>
                <a:cs typeface="Tahoma"/>
              </a:rPr>
              <a:t> </a:t>
            </a:r>
            <a:r>
              <a:rPr sz="2800" spc="50" dirty="0">
                <a:latin typeface="Tahoma"/>
                <a:cs typeface="Tahoma"/>
              </a:rPr>
              <a:t>whe</a:t>
            </a:r>
            <a:r>
              <a:rPr sz="2800" spc="-25" dirty="0">
                <a:latin typeface="Tahoma"/>
                <a:cs typeface="Tahoma"/>
              </a:rPr>
              <a:t>r</a:t>
            </a:r>
            <a:r>
              <a:rPr sz="2800" spc="125" dirty="0">
                <a:latin typeface="Tahoma"/>
                <a:cs typeface="Tahoma"/>
              </a:rPr>
              <a:t>e</a:t>
            </a:r>
            <a:endParaRPr sz="2800">
              <a:latin typeface="Tahoma"/>
              <a:cs typeface="Tahoma"/>
            </a:endParaRPr>
          </a:p>
          <a:p>
            <a:pPr marL="711200" lvl="1" indent="-229235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711835" algn="l"/>
              </a:tabLst>
            </a:pPr>
            <a:r>
              <a:rPr sz="2400" spc="-55" dirty="0">
                <a:latin typeface="Tahoma"/>
                <a:cs typeface="Tahoma"/>
              </a:rPr>
              <a:t>tf</a:t>
            </a:r>
            <a:r>
              <a:rPr sz="2400" spc="-82" baseline="-20833" dirty="0">
                <a:latin typeface="Tahoma"/>
                <a:cs typeface="Tahoma"/>
              </a:rPr>
              <a:t>(w,d)</a:t>
            </a:r>
            <a:r>
              <a:rPr sz="2400" spc="-142" baseline="-20833" dirty="0">
                <a:latin typeface="Tahoma"/>
                <a:cs typeface="Tahoma"/>
              </a:rPr>
              <a:t> </a:t>
            </a:r>
            <a:r>
              <a:rPr sz="2400" spc="-355" dirty="0">
                <a:latin typeface="Tahoma"/>
                <a:cs typeface="Tahoma"/>
              </a:rPr>
              <a:t>–</a:t>
            </a:r>
            <a:r>
              <a:rPr sz="2400" spc="-140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term-frequency</a:t>
            </a:r>
            <a:r>
              <a:rPr sz="2400" spc="-114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of</a:t>
            </a:r>
            <a:r>
              <a:rPr sz="2400" spc="-95" dirty="0">
                <a:latin typeface="Tahoma"/>
                <a:cs typeface="Tahoma"/>
              </a:rPr>
              <a:t> </a:t>
            </a:r>
            <a:r>
              <a:rPr sz="2400" spc="75" dirty="0">
                <a:latin typeface="Tahoma"/>
                <a:cs typeface="Tahoma"/>
              </a:rPr>
              <a:t>word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5" dirty="0">
                <a:latin typeface="Tahoma"/>
                <a:cs typeface="Tahoma"/>
              </a:rPr>
              <a:t>w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in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90" dirty="0">
                <a:latin typeface="Tahoma"/>
                <a:cs typeface="Tahoma"/>
              </a:rPr>
              <a:t>document</a:t>
            </a:r>
            <a:r>
              <a:rPr sz="2400" spc="-130" dirty="0">
                <a:latin typeface="Tahoma"/>
                <a:cs typeface="Tahoma"/>
              </a:rPr>
              <a:t> </a:t>
            </a:r>
            <a:r>
              <a:rPr sz="2400" spc="200" dirty="0">
                <a:latin typeface="Tahoma"/>
                <a:cs typeface="Tahoma"/>
              </a:rPr>
              <a:t>d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85" dirty="0">
                <a:latin typeface="Tahoma"/>
                <a:cs typeface="Tahoma"/>
              </a:rPr>
              <a:t>and</a:t>
            </a:r>
            <a:endParaRPr sz="2400">
              <a:latin typeface="Tahoma"/>
              <a:cs typeface="Tahoma"/>
            </a:endParaRPr>
          </a:p>
          <a:p>
            <a:pPr marL="711200" lvl="1" indent="-229235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711835" algn="l"/>
              </a:tabLst>
            </a:pPr>
            <a:r>
              <a:rPr sz="2400" spc="-15" dirty="0">
                <a:latin typeface="Tahoma"/>
                <a:cs typeface="Tahoma"/>
              </a:rPr>
              <a:t>idf</a:t>
            </a:r>
            <a:r>
              <a:rPr sz="2400" spc="-22" baseline="-20833" dirty="0">
                <a:latin typeface="Tahoma"/>
                <a:cs typeface="Tahoma"/>
              </a:rPr>
              <a:t>(w)</a:t>
            </a:r>
            <a:r>
              <a:rPr sz="2400" spc="-142" baseline="-20833" dirty="0">
                <a:latin typeface="Tahoma"/>
                <a:cs typeface="Tahoma"/>
              </a:rPr>
              <a:t> </a:t>
            </a:r>
            <a:r>
              <a:rPr sz="2400" spc="-355" dirty="0">
                <a:latin typeface="Tahoma"/>
                <a:cs typeface="Tahoma"/>
              </a:rPr>
              <a:t>–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inverse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85" dirty="0">
                <a:latin typeface="Tahoma"/>
                <a:cs typeface="Tahoma"/>
              </a:rPr>
              <a:t>document</a:t>
            </a:r>
            <a:r>
              <a:rPr sz="2400" spc="-125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frequency</a:t>
            </a:r>
            <a:r>
              <a:rPr sz="2400" spc="-114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of</a:t>
            </a:r>
            <a:r>
              <a:rPr sz="2400" spc="-90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the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75" dirty="0">
                <a:latin typeface="Tahoma"/>
                <a:cs typeface="Tahoma"/>
              </a:rPr>
              <a:t>word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5" dirty="0">
                <a:latin typeface="Tahoma"/>
                <a:cs typeface="Tahoma"/>
              </a:rPr>
              <a:t>w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in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the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55" dirty="0">
                <a:latin typeface="Tahoma"/>
                <a:cs typeface="Tahoma"/>
              </a:rPr>
              <a:t>corpus.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83"/>
    </mc:Choice>
    <mc:Fallback xmlns="">
      <p:transition spd="slow" advTm="70283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4060"/>
            <a:ext cx="48964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25" dirty="0"/>
              <a:t>t</a:t>
            </a:r>
            <a:r>
              <a:rPr sz="4400" spc="-200" dirty="0"/>
              <a:t>f</a:t>
            </a:r>
            <a:r>
              <a:rPr sz="4400" spc="-535" dirty="0"/>
              <a:t>-</a:t>
            </a:r>
            <a:r>
              <a:rPr sz="4400" spc="-85" dirty="0"/>
              <a:t>id</a:t>
            </a:r>
            <a:r>
              <a:rPr sz="4400" spc="-60" dirty="0"/>
              <a:t>f</a:t>
            </a:r>
            <a:r>
              <a:rPr sz="4400" spc="-340" dirty="0"/>
              <a:t> </a:t>
            </a:r>
            <a:r>
              <a:rPr sz="4400" spc="100" dirty="0"/>
              <a:t>vec</a:t>
            </a:r>
            <a:r>
              <a:rPr sz="4400" spc="55" dirty="0"/>
              <a:t>t</a:t>
            </a:r>
            <a:r>
              <a:rPr sz="4400" spc="-265" dirty="0"/>
              <a:t>or</a:t>
            </a:r>
            <a:r>
              <a:rPr sz="4400" spc="-160" dirty="0"/>
              <a:t>i</a:t>
            </a:r>
            <a:r>
              <a:rPr sz="4400" spc="-80" dirty="0"/>
              <a:t>zati</a:t>
            </a:r>
            <a:r>
              <a:rPr sz="4400" spc="-130" dirty="0"/>
              <a:t>o</a:t>
            </a:r>
            <a:r>
              <a:rPr sz="4400" spc="-100" dirty="0"/>
              <a:t>n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10842625" y="6528739"/>
            <a:ext cx="1758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26</a:t>
            </a:fld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1539" y="1842261"/>
            <a:ext cx="10206990" cy="1652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6700" marR="3048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67335" algn="l"/>
                <a:tab pos="5500370" algn="l"/>
              </a:tabLst>
            </a:pPr>
            <a:r>
              <a:rPr sz="2800" spc="30" dirty="0">
                <a:latin typeface="Tahoma"/>
                <a:cs typeface="Tahoma"/>
              </a:rPr>
              <a:t>TF</a:t>
            </a:r>
            <a:r>
              <a:rPr sz="2800" spc="-160" dirty="0">
                <a:latin typeface="Tahoma"/>
                <a:cs typeface="Tahoma"/>
              </a:rPr>
              <a:t> </a:t>
            </a:r>
            <a:r>
              <a:rPr sz="2800" spc="-155" dirty="0">
                <a:latin typeface="Tahoma"/>
                <a:cs typeface="Tahoma"/>
              </a:rPr>
              <a:t>:</a:t>
            </a:r>
            <a:r>
              <a:rPr sz="2800" spc="-160" dirty="0">
                <a:latin typeface="Tahoma"/>
                <a:cs typeface="Tahoma"/>
              </a:rPr>
              <a:t> </a:t>
            </a:r>
            <a:r>
              <a:rPr sz="2800" spc="40" dirty="0">
                <a:latin typeface="Tahoma"/>
                <a:cs typeface="Tahoma"/>
              </a:rPr>
              <a:t>term-frequency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-415" dirty="0">
                <a:latin typeface="Tahoma"/>
                <a:cs typeface="Tahoma"/>
              </a:rPr>
              <a:t>–</a:t>
            </a:r>
            <a:r>
              <a:rPr sz="2800" spc="-155" dirty="0">
                <a:latin typeface="Tahoma"/>
                <a:cs typeface="Tahoma"/>
              </a:rPr>
              <a:t> </a:t>
            </a:r>
            <a:r>
              <a:rPr sz="2800" spc="40" dirty="0">
                <a:latin typeface="Tahoma"/>
                <a:cs typeface="Tahoma"/>
              </a:rPr>
              <a:t>measures	</a:t>
            </a:r>
            <a:r>
              <a:rPr sz="2800" spc="85" dirty="0">
                <a:latin typeface="Tahoma"/>
                <a:cs typeface="Tahoma"/>
              </a:rPr>
              <a:t>how</a:t>
            </a:r>
            <a:r>
              <a:rPr sz="2800" spc="-185" dirty="0">
                <a:latin typeface="Tahoma"/>
                <a:cs typeface="Tahoma"/>
              </a:rPr>
              <a:t> </a:t>
            </a:r>
            <a:r>
              <a:rPr sz="2800" spc="40" dirty="0">
                <a:latin typeface="Tahoma"/>
                <a:cs typeface="Tahoma"/>
              </a:rPr>
              <a:t>often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20" dirty="0">
                <a:latin typeface="Tahoma"/>
                <a:cs typeface="Tahoma"/>
              </a:rPr>
              <a:t>a</a:t>
            </a:r>
            <a:r>
              <a:rPr sz="2800" spc="-185" dirty="0">
                <a:latin typeface="Tahoma"/>
                <a:cs typeface="Tahoma"/>
              </a:rPr>
              <a:t> </a:t>
            </a:r>
            <a:r>
              <a:rPr sz="2800" spc="45" dirty="0">
                <a:latin typeface="Tahoma"/>
                <a:cs typeface="Tahoma"/>
              </a:rPr>
              <a:t>term</a:t>
            </a:r>
            <a:r>
              <a:rPr sz="2800" spc="-165" dirty="0">
                <a:latin typeface="Tahoma"/>
                <a:cs typeface="Tahoma"/>
              </a:rPr>
              <a:t> </a:t>
            </a:r>
            <a:r>
              <a:rPr sz="2800" spc="90" dirty="0">
                <a:latin typeface="Tahoma"/>
                <a:cs typeface="Tahoma"/>
              </a:rPr>
              <a:t>or</a:t>
            </a:r>
            <a:r>
              <a:rPr sz="2800" spc="-185" dirty="0">
                <a:latin typeface="Tahoma"/>
                <a:cs typeface="Tahoma"/>
              </a:rPr>
              <a:t> </a:t>
            </a:r>
            <a:r>
              <a:rPr sz="2800" spc="90" dirty="0">
                <a:latin typeface="Tahoma"/>
                <a:cs typeface="Tahoma"/>
              </a:rPr>
              <a:t>word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-155" dirty="0">
                <a:latin typeface="Tahoma"/>
                <a:cs typeface="Tahoma"/>
              </a:rPr>
              <a:t>(w) </a:t>
            </a:r>
            <a:r>
              <a:rPr sz="2800" spc="-860" dirty="0">
                <a:latin typeface="Tahoma"/>
                <a:cs typeface="Tahoma"/>
              </a:rPr>
              <a:t> </a:t>
            </a:r>
            <a:r>
              <a:rPr sz="2800" spc="75" dirty="0">
                <a:latin typeface="Tahoma"/>
                <a:cs typeface="Tahoma"/>
              </a:rPr>
              <a:t>occurs</a:t>
            </a:r>
            <a:r>
              <a:rPr sz="2800" spc="-180" dirty="0">
                <a:latin typeface="Tahoma"/>
                <a:cs typeface="Tahoma"/>
              </a:rPr>
              <a:t> </a:t>
            </a:r>
            <a:r>
              <a:rPr sz="2800" spc="60" dirty="0">
                <a:latin typeface="Tahoma"/>
                <a:cs typeface="Tahoma"/>
              </a:rPr>
              <a:t>in</a:t>
            </a:r>
            <a:r>
              <a:rPr sz="2800" spc="-180" dirty="0">
                <a:latin typeface="Tahoma"/>
                <a:cs typeface="Tahoma"/>
              </a:rPr>
              <a:t> </a:t>
            </a:r>
            <a:r>
              <a:rPr sz="2800" spc="25" dirty="0">
                <a:latin typeface="Tahoma"/>
                <a:cs typeface="Tahoma"/>
              </a:rPr>
              <a:t>a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85" dirty="0">
                <a:latin typeface="Tahoma"/>
                <a:cs typeface="Tahoma"/>
              </a:rPr>
              <a:t>given</a:t>
            </a:r>
            <a:r>
              <a:rPr sz="2800" spc="-165" dirty="0">
                <a:latin typeface="Tahoma"/>
                <a:cs typeface="Tahoma"/>
              </a:rPr>
              <a:t> </a:t>
            </a:r>
            <a:r>
              <a:rPr sz="2800" spc="100" dirty="0">
                <a:latin typeface="Tahoma"/>
                <a:cs typeface="Tahoma"/>
              </a:rPr>
              <a:t>document</a:t>
            </a:r>
            <a:r>
              <a:rPr sz="2800" spc="-145" dirty="0">
                <a:latin typeface="Tahoma"/>
                <a:cs typeface="Tahoma"/>
              </a:rPr>
              <a:t> </a:t>
            </a:r>
            <a:r>
              <a:rPr sz="2800" spc="-90" dirty="0">
                <a:latin typeface="Tahoma"/>
                <a:cs typeface="Tahoma"/>
              </a:rPr>
              <a:t>(d).</a:t>
            </a:r>
            <a:endParaRPr sz="2800">
              <a:latin typeface="Tahoma"/>
              <a:cs typeface="Tahoma"/>
            </a:endParaRPr>
          </a:p>
          <a:p>
            <a:pPr marL="723900" lvl="1" indent="-229235">
              <a:lnSpc>
                <a:spcPts val="2825"/>
              </a:lnSpc>
              <a:spcBef>
                <a:spcPts val="439"/>
              </a:spcBef>
              <a:buFont typeface="Arial MT"/>
              <a:buChar char="•"/>
              <a:tabLst>
                <a:tab pos="724535" algn="l"/>
              </a:tabLst>
            </a:pPr>
            <a:r>
              <a:rPr sz="3600" spc="-89" baseline="-32407" dirty="0">
                <a:latin typeface="Tahoma"/>
                <a:cs typeface="Tahoma"/>
              </a:rPr>
              <a:t>t</a:t>
            </a:r>
            <a:r>
              <a:rPr sz="3600" spc="-75" baseline="-32407" dirty="0">
                <a:latin typeface="Tahoma"/>
                <a:cs typeface="Tahoma"/>
              </a:rPr>
              <a:t>f</a:t>
            </a:r>
            <a:r>
              <a:rPr sz="2400" spc="-202" baseline="-69444" dirty="0">
                <a:latin typeface="Tahoma"/>
                <a:cs typeface="Tahoma"/>
              </a:rPr>
              <a:t>(</a:t>
            </a:r>
            <a:r>
              <a:rPr sz="2400" spc="-97" baseline="-69444" dirty="0">
                <a:latin typeface="Tahoma"/>
                <a:cs typeface="Tahoma"/>
              </a:rPr>
              <a:t>w</a:t>
            </a:r>
            <a:r>
              <a:rPr sz="2400" spc="-104" baseline="-69444" dirty="0">
                <a:latin typeface="Tahoma"/>
                <a:cs typeface="Tahoma"/>
              </a:rPr>
              <a:t>,</a:t>
            </a:r>
            <a:r>
              <a:rPr sz="2400" spc="195" baseline="-69444" dirty="0">
                <a:latin typeface="Tahoma"/>
                <a:cs typeface="Tahoma"/>
              </a:rPr>
              <a:t>d</a:t>
            </a:r>
            <a:r>
              <a:rPr sz="2400" spc="-202" baseline="-69444" dirty="0">
                <a:latin typeface="Tahoma"/>
                <a:cs typeface="Tahoma"/>
              </a:rPr>
              <a:t>)</a:t>
            </a:r>
            <a:r>
              <a:rPr sz="2400" spc="-142" baseline="-69444" dirty="0">
                <a:latin typeface="Tahoma"/>
                <a:cs typeface="Tahoma"/>
              </a:rPr>
              <a:t> </a:t>
            </a:r>
            <a:r>
              <a:rPr sz="3600" spc="-225" baseline="-32407" dirty="0">
                <a:latin typeface="Tahoma"/>
                <a:cs typeface="Tahoma"/>
              </a:rPr>
              <a:t>=</a:t>
            </a:r>
            <a:r>
              <a:rPr sz="3600" spc="-217" baseline="-32407" dirty="0">
                <a:latin typeface="Tahoma"/>
                <a:cs typeface="Tahoma"/>
              </a:rPr>
              <a:t> </a:t>
            </a:r>
            <a:r>
              <a:rPr sz="2400" u="heavy" spc="9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cou</a:t>
            </a:r>
            <a:r>
              <a:rPr sz="2400" u="heavy" spc="8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n</a:t>
            </a:r>
            <a:r>
              <a:rPr sz="2400" u="heavy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t</a:t>
            </a:r>
            <a:r>
              <a:rPr sz="2400" u="heavy" spc="-1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400" u="heavy" spc="1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o</a:t>
            </a:r>
            <a:r>
              <a:rPr sz="2400" u="heavy" spc="-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f</a:t>
            </a:r>
            <a:r>
              <a:rPr sz="2400" u="heavy" spc="-1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400" u="heavy" spc="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wo</a:t>
            </a:r>
            <a:r>
              <a:rPr sz="2400" u="heavy" spc="-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r</a:t>
            </a:r>
            <a:r>
              <a:rPr sz="2400" u="heavy" spc="20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d</a:t>
            </a:r>
            <a:r>
              <a:rPr sz="2400" u="heavy" spc="-1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400" i="1" u="heavy" spc="-21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w</a:t>
            </a:r>
            <a:r>
              <a:rPr sz="2400" i="1" u="heavy" spc="-24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sz="2400" u="heavy" spc="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i</a:t>
            </a:r>
            <a:r>
              <a:rPr sz="2400" u="heavy" spc="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n</a:t>
            </a:r>
            <a:r>
              <a:rPr sz="2400" u="heavy" spc="-1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400" u="heavy" spc="1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docu</a:t>
            </a:r>
            <a:r>
              <a:rPr sz="2400" u="heavy" spc="9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me</a:t>
            </a:r>
            <a:r>
              <a:rPr sz="2400" u="heavy" spc="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n</a:t>
            </a:r>
            <a:r>
              <a:rPr sz="2400" u="heavy" spc="-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t</a:t>
            </a:r>
            <a:r>
              <a:rPr sz="2400" u="heavy" spc="-1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400" i="1" u="heavy" spc="-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d</a:t>
            </a:r>
            <a:endParaRPr sz="2400">
              <a:latin typeface="Verdana"/>
              <a:cs typeface="Verdana"/>
            </a:endParaRPr>
          </a:p>
          <a:p>
            <a:pPr marL="2191385">
              <a:lnSpc>
                <a:spcPts val="2825"/>
              </a:lnSpc>
            </a:pPr>
            <a:r>
              <a:rPr sz="2400" i="1" spc="-165" dirty="0">
                <a:latin typeface="Verdana"/>
                <a:cs typeface="Verdana"/>
              </a:rPr>
              <a:t>to</a:t>
            </a:r>
            <a:r>
              <a:rPr sz="2400" i="1" spc="-145" dirty="0">
                <a:latin typeface="Verdana"/>
                <a:cs typeface="Verdana"/>
              </a:rPr>
              <a:t>t</a:t>
            </a:r>
            <a:r>
              <a:rPr sz="2400" i="1" spc="-155" dirty="0">
                <a:latin typeface="Verdana"/>
                <a:cs typeface="Verdana"/>
              </a:rPr>
              <a:t>a</a:t>
            </a:r>
            <a:r>
              <a:rPr sz="2400" i="1" spc="-70" dirty="0">
                <a:latin typeface="Verdana"/>
                <a:cs typeface="Verdana"/>
              </a:rPr>
              <a:t>l</a:t>
            </a:r>
            <a:r>
              <a:rPr sz="2400" i="1" spc="-245" dirty="0">
                <a:latin typeface="Verdana"/>
                <a:cs typeface="Verdana"/>
              </a:rPr>
              <a:t> </a:t>
            </a:r>
            <a:r>
              <a:rPr sz="2400" i="1" spc="-165" dirty="0">
                <a:latin typeface="Verdana"/>
                <a:cs typeface="Verdana"/>
              </a:rPr>
              <a:t>wo</a:t>
            </a:r>
            <a:r>
              <a:rPr sz="2400" i="1" spc="-120" dirty="0">
                <a:latin typeface="Verdana"/>
                <a:cs typeface="Verdana"/>
              </a:rPr>
              <a:t>r</a:t>
            </a:r>
            <a:r>
              <a:rPr sz="2400" i="1" spc="-110" dirty="0">
                <a:latin typeface="Verdana"/>
                <a:cs typeface="Verdana"/>
              </a:rPr>
              <a:t>d</a:t>
            </a:r>
            <a:r>
              <a:rPr sz="2400" i="1" spc="-90" dirty="0">
                <a:latin typeface="Verdana"/>
                <a:cs typeface="Verdana"/>
              </a:rPr>
              <a:t>s</a:t>
            </a:r>
            <a:r>
              <a:rPr sz="2400" i="1" spc="-250" dirty="0">
                <a:latin typeface="Verdana"/>
                <a:cs typeface="Verdana"/>
              </a:rPr>
              <a:t> </a:t>
            </a:r>
            <a:r>
              <a:rPr sz="2400" i="1" spc="-100" dirty="0">
                <a:latin typeface="Verdana"/>
                <a:cs typeface="Verdana"/>
              </a:rPr>
              <a:t>in</a:t>
            </a:r>
            <a:r>
              <a:rPr sz="2400" i="1" spc="-250" dirty="0">
                <a:latin typeface="Verdana"/>
                <a:cs typeface="Verdana"/>
              </a:rPr>
              <a:t> </a:t>
            </a:r>
            <a:r>
              <a:rPr sz="2400" i="1" spc="-60" dirty="0">
                <a:latin typeface="Verdana"/>
                <a:cs typeface="Verdana"/>
              </a:rPr>
              <a:t>doc</a:t>
            </a:r>
            <a:r>
              <a:rPr sz="2400" i="1" spc="-75" dirty="0">
                <a:latin typeface="Verdana"/>
                <a:cs typeface="Verdana"/>
              </a:rPr>
              <a:t>u</a:t>
            </a:r>
            <a:r>
              <a:rPr sz="2400" i="1" spc="-170" dirty="0">
                <a:latin typeface="Verdana"/>
                <a:cs typeface="Verdana"/>
              </a:rPr>
              <a:t>ment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64"/>
    </mc:Choice>
    <mc:Fallback xmlns="">
      <p:transition spd="slow" advTm="48864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4060"/>
            <a:ext cx="8401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59" dirty="0"/>
              <a:t>IDF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10842625" y="6528739"/>
            <a:ext cx="1758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27</a:t>
            </a:fld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139" y="1799589"/>
            <a:ext cx="11021061" cy="3688189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92100" marR="55880" indent="-229235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92735" algn="l"/>
              </a:tabLst>
            </a:pPr>
            <a:r>
              <a:rPr sz="2800" dirty="0">
                <a:latin typeface="Tahoma"/>
                <a:cs typeface="Tahoma"/>
              </a:rPr>
              <a:t>IDF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-155" dirty="0">
                <a:latin typeface="Tahoma"/>
                <a:cs typeface="Tahoma"/>
              </a:rPr>
              <a:t>: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45" dirty="0">
                <a:latin typeface="Tahoma"/>
                <a:cs typeface="Tahoma"/>
              </a:rPr>
              <a:t>inverse</a:t>
            </a:r>
            <a:r>
              <a:rPr sz="2800" spc="-160" dirty="0">
                <a:latin typeface="Tahoma"/>
                <a:cs typeface="Tahoma"/>
              </a:rPr>
              <a:t> </a:t>
            </a:r>
            <a:r>
              <a:rPr sz="2800" spc="100" dirty="0">
                <a:latin typeface="Tahoma"/>
                <a:cs typeface="Tahoma"/>
              </a:rPr>
              <a:t>document</a:t>
            </a:r>
            <a:r>
              <a:rPr sz="2800" spc="-145" dirty="0">
                <a:latin typeface="Tahoma"/>
                <a:cs typeface="Tahoma"/>
              </a:rPr>
              <a:t> </a:t>
            </a:r>
            <a:r>
              <a:rPr sz="2800" spc="55" dirty="0">
                <a:latin typeface="Tahoma"/>
                <a:cs typeface="Tahoma"/>
              </a:rPr>
              <a:t>frequency</a:t>
            </a:r>
            <a:r>
              <a:rPr sz="2800" spc="-150" dirty="0">
                <a:latin typeface="Tahoma"/>
                <a:cs typeface="Tahoma"/>
              </a:rPr>
              <a:t> </a:t>
            </a:r>
            <a:r>
              <a:rPr sz="2800" spc="-125" dirty="0">
                <a:latin typeface="Tahoma"/>
                <a:cs typeface="Tahoma"/>
              </a:rPr>
              <a:t>-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40" dirty="0">
                <a:latin typeface="Tahoma"/>
                <a:cs typeface="Tahoma"/>
              </a:rPr>
              <a:t>measures</a:t>
            </a:r>
            <a:r>
              <a:rPr sz="2800" spc="-150" dirty="0">
                <a:latin typeface="Tahoma"/>
                <a:cs typeface="Tahoma"/>
              </a:rPr>
              <a:t> </a:t>
            </a:r>
            <a:r>
              <a:rPr sz="2800" spc="45" dirty="0">
                <a:latin typeface="Tahoma"/>
                <a:cs typeface="Tahoma"/>
              </a:rPr>
              <a:t>the</a:t>
            </a:r>
            <a:r>
              <a:rPr sz="2800" spc="-165" dirty="0">
                <a:latin typeface="Tahoma"/>
                <a:cs typeface="Tahoma"/>
              </a:rPr>
              <a:t> </a:t>
            </a:r>
            <a:r>
              <a:rPr sz="2800" spc="80" dirty="0">
                <a:latin typeface="Tahoma"/>
                <a:cs typeface="Tahoma"/>
              </a:rPr>
              <a:t>importance </a:t>
            </a:r>
            <a:r>
              <a:rPr sz="2800" spc="-860" dirty="0">
                <a:latin typeface="Tahoma"/>
                <a:cs typeface="Tahoma"/>
              </a:rPr>
              <a:t> </a:t>
            </a:r>
            <a:r>
              <a:rPr sz="2800" spc="60" dirty="0">
                <a:latin typeface="Tahoma"/>
                <a:cs typeface="Tahoma"/>
              </a:rPr>
              <a:t>of</a:t>
            </a:r>
            <a:r>
              <a:rPr sz="2800" spc="-114" dirty="0">
                <a:latin typeface="Tahoma"/>
                <a:cs typeface="Tahoma"/>
              </a:rPr>
              <a:t> </a:t>
            </a:r>
            <a:r>
              <a:rPr sz="2800" spc="45" dirty="0">
                <a:latin typeface="Tahoma"/>
                <a:cs typeface="Tahoma"/>
              </a:rPr>
              <a:t>the</a:t>
            </a:r>
            <a:r>
              <a:rPr sz="2800" spc="-175" dirty="0">
                <a:latin typeface="Tahoma"/>
                <a:cs typeface="Tahoma"/>
              </a:rPr>
              <a:t> </a:t>
            </a:r>
            <a:r>
              <a:rPr sz="2800" spc="45" dirty="0">
                <a:latin typeface="Tahoma"/>
                <a:cs typeface="Tahoma"/>
              </a:rPr>
              <a:t>term</a:t>
            </a:r>
            <a:r>
              <a:rPr sz="2800" spc="-160" dirty="0">
                <a:latin typeface="Tahoma"/>
                <a:cs typeface="Tahoma"/>
              </a:rPr>
              <a:t> </a:t>
            </a:r>
            <a:r>
              <a:rPr sz="2800" spc="35" dirty="0">
                <a:latin typeface="Tahoma"/>
                <a:cs typeface="Tahoma"/>
              </a:rPr>
              <a:t>across</a:t>
            </a:r>
            <a:r>
              <a:rPr sz="2800" spc="-165" dirty="0">
                <a:latin typeface="Tahoma"/>
                <a:cs typeface="Tahoma"/>
              </a:rPr>
              <a:t> </a:t>
            </a:r>
            <a:r>
              <a:rPr sz="2800" spc="25" dirty="0">
                <a:latin typeface="Tahoma"/>
                <a:cs typeface="Tahoma"/>
              </a:rPr>
              <a:t>a</a:t>
            </a:r>
            <a:r>
              <a:rPr sz="2800" spc="-180" dirty="0">
                <a:latin typeface="Tahoma"/>
                <a:cs typeface="Tahoma"/>
              </a:rPr>
              <a:t> </a:t>
            </a:r>
            <a:r>
              <a:rPr sz="2800" spc="60" dirty="0">
                <a:latin typeface="Tahoma"/>
                <a:cs typeface="Tahoma"/>
              </a:rPr>
              <a:t>corpus.</a:t>
            </a:r>
            <a:endParaRPr sz="2800" dirty="0">
              <a:latin typeface="Tahoma"/>
              <a:cs typeface="Tahoma"/>
            </a:endParaRPr>
          </a:p>
          <a:p>
            <a:pPr marL="292100" indent="-229235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92735" algn="l"/>
              </a:tabLst>
            </a:pPr>
            <a:r>
              <a:rPr sz="2800" spc="160" dirty="0">
                <a:latin typeface="Tahoma"/>
                <a:cs typeface="Tahoma"/>
              </a:rPr>
              <a:t>DF</a:t>
            </a:r>
            <a:r>
              <a:rPr sz="2800" spc="-165" dirty="0">
                <a:latin typeface="Tahoma"/>
                <a:cs typeface="Tahoma"/>
              </a:rPr>
              <a:t> </a:t>
            </a:r>
            <a:r>
              <a:rPr sz="2800" spc="-155" dirty="0">
                <a:latin typeface="Tahoma"/>
                <a:cs typeface="Tahoma"/>
              </a:rPr>
              <a:t>:</a:t>
            </a:r>
            <a:r>
              <a:rPr sz="2800" spc="-180" dirty="0">
                <a:latin typeface="Tahoma"/>
                <a:cs typeface="Tahoma"/>
              </a:rPr>
              <a:t> </a:t>
            </a:r>
            <a:r>
              <a:rPr sz="2800" spc="204" dirty="0">
                <a:latin typeface="Tahoma"/>
                <a:cs typeface="Tahoma"/>
              </a:rPr>
              <a:t>d</a:t>
            </a:r>
            <a:r>
              <a:rPr sz="2800" spc="195" dirty="0">
                <a:latin typeface="Tahoma"/>
                <a:cs typeface="Tahoma"/>
              </a:rPr>
              <a:t>o</a:t>
            </a:r>
            <a:r>
              <a:rPr sz="2800" spc="70" dirty="0">
                <a:latin typeface="Tahoma"/>
                <a:cs typeface="Tahoma"/>
              </a:rPr>
              <a:t>cument</a:t>
            </a:r>
            <a:r>
              <a:rPr sz="2800" spc="-150" dirty="0">
                <a:latin typeface="Tahoma"/>
                <a:cs typeface="Tahoma"/>
              </a:rPr>
              <a:t> </a:t>
            </a:r>
            <a:r>
              <a:rPr sz="2800" spc="-35" dirty="0">
                <a:latin typeface="Tahoma"/>
                <a:cs typeface="Tahoma"/>
              </a:rPr>
              <a:t>f</a:t>
            </a:r>
            <a:r>
              <a:rPr sz="2800" spc="-85" dirty="0">
                <a:latin typeface="Tahoma"/>
                <a:cs typeface="Tahoma"/>
              </a:rPr>
              <a:t>r</a:t>
            </a:r>
            <a:r>
              <a:rPr sz="2800" spc="135" dirty="0">
                <a:latin typeface="Tahoma"/>
                <a:cs typeface="Tahoma"/>
              </a:rPr>
              <a:t>equ</a:t>
            </a:r>
            <a:r>
              <a:rPr sz="2800" spc="114" dirty="0">
                <a:latin typeface="Tahoma"/>
                <a:cs typeface="Tahoma"/>
              </a:rPr>
              <a:t>e</a:t>
            </a:r>
            <a:r>
              <a:rPr sz="2800" spc="40" dirty="0">
                <a:latin typeface="Tahoma"/>
                <a:cs typeface="Tahoma"/>
              </a:rPr>
              <a:t>nc</a:t>
            </a:r>
            <a:r>
              <a:rPr sz="2800" spc="45" dirty="0">
                <a:latin typeface="Tahoma"/>
                <a:cs typeface="Tahoma"/>
              </a:rPr>
              <a:t>y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-155" dirty="0">
                <a:latin typeface="Tahoma"/>
                <a:cs typeface="Tahoma"/>
              </a:rPr>
              <a:t>(w)</a:t>
            </a:r>
            <a:endParaRPr sz="2800" dirty="0">
              <a:latin typeface="Tahoma"/>
              <a:cs typeface="Tahoma"/>
            </a:endParaRPr>
          </a:p>
          <a:p>
            <a:pPr marL="749935" marR="2859405" lvl="1" indent="-749935">
              <a:lnSpc>
                <a:spcPts val="2810"/>
              </a:lnSpc>
              <a:spcBef>
                <a:spcPts val="155"/>
              </a:spcBef>
              <a:buFont typeface="Arial MT"/>
              <a:buChar char="•"/>
              <a:tabLst>
                <a:tab pos="749935" algn="l"/>
                <a:tab pos="1950085" algn="l"/>
                <a:tab pos="7360284" algn="l"/>
              </a:tabLst>
            </a:pPr>
            <a:r>
              <a:rPr sz="3600" spc="-44" baseline="-32407" dirty="0">
                <a:latin typeface="Tahoma"/>
                <a:cs typeface="Tahoma"/>
              </a:rPr>
              <a:t>df</a:t>
            </a:r>
            <a:r>
              <a:rPr sz="2400" spc="-44" baseline="-69444" dirty="0">
                <a:latin typeface="Tahoma"/>
                <a:cs typeface="Tahoma"/>
              </a:rPr>
              <a:t>(w)</a:t>
            </a:r>
            <a:r>
              <a:rPr sz="2400" spc="-135" baseline="-69444" dirty="0">
                <a:latin typeface="Tahoma"/>
                <a:cs typeface="Tahoma"/>
              </a:rPr>
              <a:t> </a:t>
            </a:r>
            <a:r>
              <a:rPr sz="3600" spc="-225" baseline="-32407" dirty="0">
                <a:latin typeface="Tahoma"/>
                <a:cs typeface="Tahoma"/>
              </a:rPr>
              <a:t>=</a:t>
            </a:r>
            <a:r>
              <a:rPr lang="en-IN" sz="3600" spc="-225" baseline="-32407" dirty="0">
                <a:latin typeface="Tahoma"/>
                <a:cs typeface="Tahoma"/>
              </a:rPr>
              <a:t>   </a:t>
            </a:r>
            <a:r>
              <a:rPr sz="2400" u="heavy" spc="-1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400" u="heavy" spc="9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Count</a:t>
            </a:r>
            <a:r>
              <a:rPr sz="2400" u="heavy" spc="-1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400" u="heavy" spc="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of</a:t>
            </a:r>
            <a:r>
              <a:rPr sz="2400" u="heavy" spc="-1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400" u="heavy" spc="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documents</a:t>
            </a:r>
            <a:r>
              <a:rPr sz="2400" u="heavy" spc="-1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that</a:t>
            </a:r>
            <a:r>
              <a:rPr sz="2400" u="heavy" spc="-15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400" u="heavy" spc="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has</a:t>
            </a:r>
            <a:r>
              <a:rPr sz="2400" u="heavy" spc="-1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400" u="heavy" spc="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word</a:t>
            </a:r>
            <a:r>
              <a:rPr sz="2400" u="heavy" spc="-1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400" i="1" u="heavy" spc="-21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w </a:t>
            </a:r>
            <a:r>
              <a:rPr sz="2400" i="1" u="heavy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	</a:t>
            </a:r>
            <a:r>
              <a:rPr sz="2400" i="1" dirty="0">
                <a:latin typeface="Verdana"/>
                <a:cs typeface="Verdana"/>
              </a:rPr>
              <a:t> </a:t>
            </a:r>
            <a:r>
              <a:rPr lang="en-IN" sz="2400" i="1" dirty="0">
                <a:latin typeface="Verdana"/>
                <a:cs typeface="Verdana"/>
              </a:rPr>
              <a:t>                   </a:t>
            </a:r>
          </a:p>
          <a:p>
            <a:pPr marL="0" marR="2859405" lvl="1">
              <a:lnSpc>
                <a:spcPts val="2810"/>
              </a:lnSpc>
              <a:spcBef>
                <a:spcPts val="155"/>
              </a:spcBef>
              <a:tabLst>
                <a:tab pos="749935" algn="l"/>
                <a:tab pos="1950085" algn="l"/>
                <a:tab pos="7360284" algn="l"/>
              </a:tabLst>
            </a:pPr>
            <a:r>
              <a:rPr lang="en-IN" sz="2400" i="1" spc="-15" dirty="0">
                <a:latin typeface="Verdana"/>
                <a:cs typeface="Tahoma"/>
              </a:rPr>
              <a:t>                   </a:t>
            </a:r>
            <a:r>
              <a:rPr sz="2400" spc="-15" dirty="0">
                <a:latin typeface="Tahoma"/>
                <a:cs typeface="Tahoma"/>
              </a:rPr>
              <a:t>Total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80" dirty="0">
                <a:latin typeface="Tahoma"/>
                <a:cs typeface="Tahoma"/>
              </a:rPr>
              <a:t>number</a:t>
            </a:r>
            <a:r>
              <a:rPr sz="2400" spc="-135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of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75" dirty="0">
                <a:latin typeface="Tahoma"/>
                <a:cs typeface="Tahoma"/>
              </a:rPr>
              <a:t>documents</a:t>
            </a:r>
            <a:r>
              <a:rPr sz="2400" spc="-135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in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the</a:t>
            </a:r>
            <a:r>
              <a:rPr lang="en-IN" sz="2400" spc="-145" dirty="0">
                <a:latin typeface="Tahoma"/>
                <a:cs typeface="Tahoma"/>
              </a:rPr>
              <a:t> </a:t>
            </a:r>
            <a:r>
              <a:rPr sz="2400" spc="80" dirty="0">
                <a:latin typeface="Tahoma"/>
                <a:cs typeface="Tahoma"/>
              </a:rPr>
              <a:t>corpus</a:t>
            </a:r>
            <a:endParaRPr sz="2400" dirty="0">
              <a:latin typeface="Tahoma"/>
              <a:cs typeface="Tahoma"/>
            </a:endParaRPr>
          </a:p>
          <a:p>
            <a:pPr marL="292100" indent="-229235">
              <a:lnSpc>
                <a:spcPct val="100000"/>
              </a:lnSpc>
              <a:spcBef>
                <a:spcPts val="835"/>
              </a:spcBef>
              <a:buFont typeface="Arial MT"/>
              <a:buChar char="•"/>
              <a:tabLst>
                <a:tab pos="292735" algn="l"/>
              </a:tabLst>
            </a:pPr>
            <a:r>
              <a:rPr sz="2800" dirty="0">
                <a:latin typeface="Tahoma"/>
                <a:cs typeface="Tahoma"/>
              </a:rPr>
              <a:t>IDF</a:t>
            </a:r>
            <a:r>
              <a:rPr sz="2800" spc="-175" dirty="0">
                <a:latin typeface="Tahoma"/>
                <a:cs typeface="Tahoma"/>
              </a:rPr>
              <a:t> </a:t>
            </a:r>
            <a:r>
              <a:rPr sz="2800" spc="-155" dirty="0">
                <a:latin typeface="Tahoma"/>
                <a:cs typeface="Tahoma"/>
              </a:rPr>
              <a:t>:</a:t>
            </a:r>
            <a:r>
              <a:rPr sz="2800" spc="-175" dirty="0">
                <a:latin typeface="Tahoma"/>
                <a:cs typeface="Tahoma"/>
              </a:rPr>
              <a:t> </a:t>
            </a:r>
            <a:r>
              <a:rPr sz="2800" spc="50" dirty="0">
                <a:latin typeface="Tahoma"/>
                <a:cs typeface="Tahoma"/>
              </a:rPr>
              <a:t>inve</a:t>
            </a:r>
            <a:r>
              <a:rPr sz="2800" spc="35" dirty="0">
                <a:latin typeface="Tahoma"/>
                <a:cs typeface="Tahoma"/>
              </a:rPr>
              <a:t>rse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60" dirty="0">
                <a:latin typeface="Tahoma"/>
                <a:cs typeface="Tahoma"/>
              </a:rPr>
              <a:t>of</a:t>
            </a:r>
            <a:r>
              <a:rPr sz="2800" spc="-110" dirty="0">
                <a:latin typeface="Tahoma"/>
                <a:cs typeface="Tahoma"/>
              </a:rPr>
              <a:t> </a:t>
            </a:r>
            <a:r>
              <a:rPr sz="2800" spc="200" dirty="0">
                <a:latin typeface="Tahoma"/>
                <a:cs typeface="Tahoma"/>
              </a:rPr>
              <a:t>D</a:t>
            </a:r>
            <a:r>
              <a:rPr sz="2800" spc="110" dirty="0">
                <a:latin typeface="Tahoma"/>
                <a:cs typeface="Tahoma"/>
              </a:rPr>
              <a:t>F</a:t>
            </a:r>
            <a:endParaRPr sz="2800" dirty="0">
              <a:latin typeface="Tahoma"/>
              <a:cs typeface="Tahoma"/>
            </a:endParaRPr>
          </a:p>
          <a:p>
            <a:pPr marL="749935" marR="2783205" lvl="1" indent="-749935">
              <a:lnSpc>
                <a:spcPct val="100400"/>
              </a:lnSpc>
              <a:spcBef>
                <a:spcPts val="1170"/>
              </a:spcBef>
              <a:buFont typeface="Arial MT"/>
              <a:buChar char="•"/>
              <a:tabLst>
                <a:tab pos="749935" algn="l"/>
              </a:tabLst>
            </a:pPr>
            <a:r>
              <a:rPr sz="3600" spc="-22" baseline="-34722" dirty="0">
                <a:latin typeface="Tahoma"/>
                <a:cs typeface="Tahoma"/>
              </a:rPr>
              <a:t>idf</a:t>
            </a:r>
            <a:r>
              <a:rPr sz="2400" spc="-22" baseline="-72916" dirty="0">
                <a:latin typeface="Tahoma"/>
                <a:cs typeface="Tahoma"/>
              </a:rPr>
              <a:t>(w)</a:t>
            </a:r>
            <a:r>
              <a:rPr sz="2400" spc="-142" baseline="-72916" dirty="0">
                <a:latin typeface="Tahoma"/>
                <a:cs typeface="Tahoma"/>
              </a:rPr>
              <a:t> </a:t>
            </a:r>
            <a:r>
              <a:rPr sz="3600" spc="-225" baseline="-34722" dirty="0">
                <a:latin typeface="Tahoma"/>
                <a:cs typeface="Tahoma"/>
              </a:rPr>
              <a:t>=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u="heavy" spc="-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Total</a:t>
            </a:r>
            <a:r>
              <a:rPr sz="2400" u="heavy" spc="-1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400" u="heavy" spc="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number</a:t>
            </a:r>
            <a:r>
              <a:rPr sz="2400" u="heavy" spc="-1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400" u="heavy" spc="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of</a:t>
            </a:r>
            <a:r>
              <a:rPr sz="2400" u="heavy" spc="-1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400" u="heavy" spc="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documents</a:t>
            </a:r>
            <a:r>
              <a:rPr sz="2400" u="heavy" spc="-1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400" u="heavy" spc="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in</a:t>
            </a:r>
            <a:r>
              <a:rPr sz="2400" u="heavy" spc="-1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400" u="heavy" spc="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the</a:t>
            </a:r>
            <a:r>
              <a:rPr sz="2400" u="heavy" spc="-1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400" u="heavy" spc="8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corpus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lang="en-IN" sz="2400" spc="-735" dirty="0">
                <a:latin typeface="Tahoma"/>
                <a:cs typeface="Tahoma"/>
              </a:rPr>
              <a:t>  </a:t>
            </a:r>
          </a:p>
          <a:p>
            <a:pPr marL="0" marR="2783205" lvl="1">
              <a:lnSpc>
                <a:spcPct val="100400"/>
              </a:lnSpc>
              <a:spcBef>
                <a:spcPts val="1170"/>
              </a:spcBef>
              <a:tabLst>
                <a:tab pos="749935" algn="l"/>
              </a:tabLst>
            </a:pPr>
            <a:r>
              <a:rPr lang="en-IN" sz="2400" spc="-735" dirty="0">
                <a:latin typeface="Tahoma"/>
                <a:cs typeface="Tahoma"/>
              </a:rPr>
              <a:t>                                                                                                                                                               			</a:t>
            </a:r>
            <a:r>
              <a:rPr sz="2400" spc="95" dirty="0">
                <a:latin typeface="Tahoma"/>
                <a:cs typeface="Tahoma"/>
              </a:rPr>
              <a:t>Count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of</a:t>
            </a:r>
            <a:r>
              <a:rPr sz="2400" spc="-140" dirty="0">
                <a:latin typeface="Tahoma"/>
                <a:cs typeface="Tahoma"/>
              </a:rPr>
              <a:t> </a:t>
            </a:r>
            <a:r>
              <a:rPr sz="2400" spc="75" dirty="0">
                <a:latin typeface="Tahoma"/>
                <a:cs typeface="Tahoma"/>
              </a:rPr>
              <a:t>documents</a:t>
            </a:r>
            <a:r>
              <a:rPr sz="2400" spc="-13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that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25" dirty="0">
                <a:latin typeface="Tahoma"/>
                <a:cs typeface="Tahoma"/>
              </a:rPr>
              <a:t>has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75" dirty="0">
                <a:latin typeface="Tahoma"/>
                <a:cs typeface="Tahoma"/>
              </a:rPr>
              <a:t>word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i="1" spc="-210" dirty="0">
                <a:latin typeface="Verdana"/>
                <a:cs typeface="Verdana"/>
              </a:rPr>
              <a:t>w</a:t>
            </a:r>
            <a:endParaRPr sz="2400" dirty="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68"/>
    </mc:Choice>
    <mc:Fallback xmlns="">
      <p:transition spd="slow" advTm="7016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4060"/>
            <a:ext cx="49510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25" dirty="0"/>
              <a:t>t</a:t>
            </a:r>
            <a:r>
              <a:rPr sz="4400" spc="-200" dirty="0"/>
              <a:t>f</a:t>
            </a:r>
            <a:r>
              <a:rPr sz="4400" spc="-535" dirty="0"/>
              <a:t>-</a:t>
            </a:r>
            <a:r>
              <a:rPr sz="4400" spc="-85" dirty="0"/>
              <a:t>id</a:t>
            </a:r>
            <a:r>
              <a:rPr sz="4400" spc="-60" dirty="0"/>
              <a:t>f</a:t>
            </a:r>
            <a:r>
              <a:rPr sz="4400" spc="-340" dirty="0"/>
              <a:t> </a:t>
            </a:r>
            <a:r>
              <a:rPr sz="4400" spc="165" dirty="0"/>
              <a:t>co</a:t>
            </a:r>
            <a:r>
              <a:rPr sz="4400" spc="270" dirty="0"/>
              <a:t>m</a:t>
            </a:r>
            <a:r>
              <a:rPr sz="4400" spc="-40" dirty="0"/>
              <a:t>pu</a:t>
            </a:r>
            <a:r>
              <a:rPr sz="4400" spc="-35" dirty="0"/>
              <a:t>t</a:t>
            </a:r>
            <a:r>
              <a:rPr sz="4400" spc="-5" dirty="0"/>
              <a:t>ati</a:t>
            </a:r>
            <a:r>
              <a:rPr sz="4400" spc="-10" dirty="0"/>
              <a:t>o</a:t>
            </a:r>
            <a:r>
              <a:rPr sz="4400" spc="-100" dirty="0"/>
              <a:t>n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12491"/>
            <a:ext cx="5329555" cy="156337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800" spc="155" dirty="0">
                <a:latin typeface="Tahoma"/>
                <a:cs typeface="Tahoma"/>
              </a:rPr>
              <a:t>d</a:t>
            </a:r>
            <a:r>
              <a:rPr sz="2800" spc="160" dirty="0">
                <a:latin typeface="Tahoma"/>
                <a:cs typeface="Tahoma"/>
              </a:rPr>
              <a:t>1</a:t>
            </a:r>
            <a:r>
              <a:rPr sz="2800" spc="-160" dirty="0">
                <a:latin typeface="Tahoma"/>
                <a:cs typeface="Tahoma"/>
              </a:rPr>
              <a:t> </a:t>
            </a:r>
            <a:r>
              <a:rPr sz="2800" spc="-415" dirty="0">
                <a:latin typeface="Tahoma"/>
                <a:cs typeface="Tahoma"/>
              </a:rPr>
              <a:t>–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35" dirty="0">
                <a:latin typeface="Tahoma"/>
                <a:cs typeface="Tahoma"/>
              </a:rPr>
              <a:t>200</a:t>
            </a:r>
            <a:r>
              <a:rPr sz="2800" spc="20" dirty="0">
                <a:latin typeface="Tahoma"/>
                <a:cs typeface="Tahoma"/>
              </a:rPr>
              <a:t>,</a:t>
            </a:r>
            <a:r>
              <a:rPr sz="2800" spc="-254" dirty="0">
                <a:latin typeface="Tahoma"/>
                <a:cs typeface="Tahoma"/>
              </a:rPr>
              <a:t> </a:t>
            </a:r>
            <a:r>
              <a:rPr sz="2800" spc="155" dirty="0">
                <a:latin typeface="Tahoma"/>
                <a:cs typeface="Tahoma"/>
              </a:rPr>
              <a:t>d</a:t>
            </a:r>
            <a:r>
              <a:rPr sz="2800" spc="160" dirty="0">
                <a:latin typeface="Tahoma"/>
                <a:cs typeface="Tahoma"/>
              </a:rPr>
              <a:t>2</a:t>
            </a:r>
            <a:r>
              <a:rPr sz="2800" spc="-160" dirty="0">
                <a:latin typeface="Tahoma"/>
                <a:cs typeface="Tahoma"/>
              </a:rPr>
              <a:t> </a:t>
            </a:r>
            <a:r>
              <a:rPr sz="2800" spc="-415" dirty="0">
                <a:latin typeface="Tahoma"/>
                <a:cs typeface="Tahoma"/>
              </a:rPr>
              <a:t>–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35" dirty="0">
                <a:latin typeface="Tahoma"/>
                <a:cs typeface="Tahoma"/>
              </a:rPr>
              <a:t>300</a:t>
            </a:r>
            <a:r>
              <a:rPr sz="2800" spc="20" dirty="0">
                <a:latin typeface="Tahoma"/>
                <a:cs typeface="Tahoma"/>
              </a:rPr>
              <a:t>,</a:t>
            </a:r>
            <a:r>
              <a:rPr sz="2800" spc="-254" dirty="0">
                <a:latin typeface="Tahoma"/>
                <a:cs typeface="Tahoma"/>
              </a:rPr>
              <a:t> </a:t>
            </a:r>
            <a:r>
              <a:rPr sz="2800" spc="155" dirty="0">
                <a:latin typeface="Tahoma"/>
                <a:cs typeface="Tahoma"/>
              </a:rPr>
              <a:t>d</a:t>
            </a:r>
            <a:r>
              <a:rPr sz="2800" spc="160" dirty="0">
                <a:latin typeface="Tahoma"/>
                <a:cs typeface="Tahoma"/>
              </a:rPr>
              <a:t>3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-415" dirty="0">
                <a:latin typeface="Tahoma"/>
                <a:cs typeface="Tahoma"/>
              </a:rPr>
              <a:t>–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85" dirty="0">
                <a:latin typeface="Tahoma"/>
                <a:cs typeface="Tahoma"/>
              </a:rPr>
              <a:t>10</a:t>
            </a:r>
            <a:endParaRPr sz="2800">
              <a:latin typeface="Tahoma"/>
              <a:cs typeface="Tahoma"/>
            </a:endParaRPr>
          </a:p>
          <a:p>
            <a:pPr marL="94615" marR="5080" indent="-82550">
              <a:lnSpc>
                <a:spcPct val="119700"/>
              </a:lnSpc>
              <a:spcBef>
                <a:spcPts val="20"/>
              </a:spcBef>
            </a:pPr>
            <a:r>
              <a:rPr sz="2800" spc="114" dirty="0">
                <a:latin typeface="Tahoma"/>
                <a:cs typeface="Tahoma"/>
              </a:rPr>
              <a:t>U</a:t>
            </a:r>
            <a:r>
              <a:rPr sz="2800" spc="80" dirty="0">
                <a:latin typeface="Tahoma"/>
                <a:cs typeface="Tahoma"/>
              </a:rPr>
              <a:t>n</a:t>
            </a:r>
            <a:r>
              <a:rPr sz="2800" spc="25" dirty="0">
                <a:latin typeface="Tahoma"/>
                <a:cs typeface="Tahoma"/>
              </a:rPr>
              <a:t>iver</a:t>
            </a:r>
            <a:r>
              <a:rPr sz="2800" spc="15" dirty="0">
                <a:latin typeface="Tahoma"/>
                <a:cs typeface="Tahoma"/>
              </a:rPr>
              <a:t>s</a:t>
            </a:r>
            <a:r>
              <a:rPr sz="2800" spc="-10" dirty="0">
                <a:latin typeface="Tahoma"/>
                <a:cs typeface="Tahoma"/>
              </a:rPr>
              <a:t>ity</a:t>
            </a:r>
            <a:r>
              <a:rPr sz="2800" spc="-155" dirty="0">
                <a:latin typeface="Tahoma"/>
                <a:cs typeface="Tahoma"/>
              </a:rPr>
              <a:t> </a:t>
            </a: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160" dirty="0">
                <a:latin typeface="Tahoma"/>
                <a:cs typeface="Tahoma"/>
              </a:rPr>
              <a:t>d</a:t>
            </a:r>
            <a:r>
              <a:rPr sz="2800" spc="150" dirty="0">
                <a:latin typeface="Tahoma"/>
                <a:cs typeface="Tahoma"/>
              </a:rPr>
              <a:t>1</a:t>
            </a:r>
            <a:r>
              <a:rPr sz="2800" spc="-80" dirty="0">
                <a:latin typeface="Tahoma"/>
                <a:cs typeface="Tahoma"/>
              </a:rPr>
              <a:t>(20),</a:t>
            </a:r>
            <a:r>
              <a:rPr sz="2800" spc="-245" dirty="0">
                <a:latin typeface="Tahoma"/>
                <a:cs typeface="Tahoma"/>
              </a:rPr>
              <a:t> </a:t>
            </a:r>
            <a:r>
              <a:rPr sz="2800" spc="160" dirty="0">
                <a:latin typeface="Tahoma"/>
                <a:cs typeface="Tahoma"/>
              </a:rPr>
              <a:t>d</a:t>
            </a:r>
            <a:r>
              <a:rPr sz="2800" spc="150" dirty="0">
                <a:latin typeface="Tahoma"/>
                <a:cs typeface="Tahoma"/>
              </a:rPr>
              <a:t>2</a:t>
            </a:r>
            <a:r>
              <a:rPr sz="2800" spc="-125" dirty="0">
                <a:latin typeface="Tahoma"/>
                <a:cs typeface="Tahoma"/>
              </a:rPr>
              <a:t>(5),</a:t>
            </a:r>
            <a:r>
              <a:rPr sz="2800" spc="-254" dirty="0">
                <a:latin typeface="Tahoma"/>
                <a:cs typeface="Tahoma"/>
              </a:rPr>
              <a:t> </a:t>
            </a:r>
            <a:r>
              <a:rPr sz="2800" spc="160" dirty="0">
                <a:latin typeface="Tahoma"/>
                <a:cs typeface="Tahoma"/>
              </a:rPr>
              <a:t>d3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-110" dirty="0">
                <a:latin typeface="Tahoma"/>
                <a:cs typeface="Tahoma"/>
              </a:rPr>
              <a:t>(3)  </a:t>
            </a:r>
            <a:r>
              <a:rPr sz="2800" spc="150" dirty="0">
                <a:latin typeface="Tahoma"/>
                <a:cs typeface="Tahoma"/>
              </a:rPr>
              <a:t>Am</a:t>
            </a:r>
            <a:r>
              <a:rPr sz="2800" spc="80" dirty="0">
                <a:latin typeface="Tahoma"/>
                <a:cs typeface="Tahoma"/>
              </a:rPr>
              <a:t>r</a:t>
            </a:r>
            <a:r>
              <a:rPr sz="2800" spc="10" dirty="0">
                <a:latin typeface="Tahoma"/>
                <a:cs typeface="Tahoma"/>
              </a:rPr>
              <a:t>ita</a:t>
            </a:r>
            <a:r>
              <a:rPr sz="2800" spc="-155" dirty="0">
                <a:latin typeface="Tahoma"/>
                <a:cs typeface="Tahoma"/>
              </a:rPr>
              <a:t> </a:t>
            </a:r>
            <a:r>
              <a:rPr sz="2800" spc="-5" dirty="0">
                <a:latin typeface="Wingdings"/>
                <a:cs typeface="Wingdings"/>
              </a:rPr>
              <a:t>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50" dirty="0">
                <a:latin typeface="Tahoma"/>
                <a:cs typeface="Tahoma"/>
              </a:rPr>
              <a:t>d1(1</a:t>
            </a:r>
            <a:r>
              <a:rPr sz="2800" spc="45" dirty="0">
                <a:latin typeface="Tahoma"/>
                <a:cs typeface="Tahoma"/>
              </a:rPr>
              <a:t>0</a:t>
            </a:r>
            <a:r>
              <a:rPr sz="2800" spc="-180" dirty="0">
                <a:latin typeface="Tahoma"/>
                <a:cs typeface="Tahoma"/>
              </a:rPr>
              <a:t>),</a:t>
            </a:r>
            <a:r>
              <a:rPr sz="2800" spc="-235" dirty="0">
                <a:latin typeface="Tahoma"/>
                <a:cs typeface="Tahoma"/>
              </a:rPr>
              <a:t> </a:t>
            </a:r>
            <a:r>
              <a:rPr sz="2800" spc="-35" dirty="0">
                <a:latin typeface="Tahoma"/>
                <a:cs typeface="Tahoma"/>
              </a:rPr>
              <a:t>d2(2)</a:t>
            </a:r>
            <a:r>
              <a:rPr sz="2800" spc="-20" dirty="0">
                <a:latin typeface="Tahoma"/>
                <a:cs typeface="Tahoma"/>
              </a:rPr>
              <a:t>,</a:t>
            </a:r>
            <a:r>
              <a:rPr sz="2800" spc="-254" dirty="0">
                <a:latin typeface="Tahoma"/>
                <a:cs typeface="Tahoma"/>
              </a:rPr>
              <a:t> </a:t>
            </a:r>
            <a:r>
              <a:rPr sz="2800" spc="-15" dirty="0">
                <a:latin typeface="Tahoma"/>
                <a:cs typeface="Tahoma"/>
              </a:rPr>
              <a:t>d3(0)</a:t>
            </a:r>
            <a:endParaRPr sz="2800">
              <a:latin typeface="Tahoma"/>
              <a:cs typeface="Tahom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0E17CF-B58E-C859-CBE5-238814CBBCEA}"/>
                  </a:ext>
                </a:extLst>
              </p:cNvPr>
              <p:cNvSpPr txBox="1"/>
              <p:nvPr/>
            </p:nvSpPr>
            <p:spPr>
              <a:xfrm>
                <a:off x="8077200" y="982675"/>
                <a:ext cx="2776979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𝑈𝑛𝑖𝑣𝑒𝑟𝑠𝑖𝑡𝑦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IN" sz="24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IN" sz="2400" dirty="0"/>
                  <a:t>=   1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0E17CF-B58E-C859-CBE5-238814CBB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982675"/>
                <a:ext cx="2776979" cy="524182"/>
              </a:xfrm>
              <a:prstGeom prst="rect">
                <a:avLst/>
              </a:prstGeom>
              <a:blipFill>
                <a:blip r:embed="rId4"/>
                <a:stretch>
                  <a:fillRect t="-2326" r="-5482" b="-209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38757E-0940-6CA6-F4C0-CF09DC028E60}"/>
                  </a:ext>
                </a:extLst>
              </p:cNvPr>
              <p:cNvSpPr txBox="1"/>
              <p:nvPr/>
            </p:nvSpPr>
            <p:spPr>
              <a:xfrm>
                <a:off x="8077200" y="1690075"/>
                <a:ext cx="2362200" cy="616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𝐴𝑚𝑟𝑖𝑡𝑎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IN" sz="24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IN" sz="2400" dirty="0"/>
                  <a:t> 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38757E-0940-6CA6-F4C0-CF09DC028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1690075"/>
                <a:ext cx="2362200" cy="616515"/>
              </a:xfrm>
              <a:prstGeom prst="rect">
                <a:avLst/>
              </a:prstGeom>
              <a:blipFill>
                <a:blip r:embed="rId5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32D445-7517-49E7-1B0D-2A273CDDD162}"/>
                  </a:ext>
                </a:extLst>
              </p:cNvPr>
              <p:cNvSpPr txBox="1"/>
              <p:nvPr/>
            </p:nvSpPr>
            <p:spPr>
              <a:xfrm>
                <a:off x="533716" y="3886200"/>
                <a:ext cx="6096000" cy="616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𝑡𝑓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𝑈𝑛𝑖𝑣𝑒𝑟𝑠𝑖𝑡𝑦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IN" sz="24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200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32D445-7517-49E7-1B0D-2A273CDDD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16" y="3886200"/>
                <a:ext cx="6096000" cy="616964"/>
              </a:xfrm>
              <a:prstGeom prst="rect">
                <a:avLst/>
              </a:prstGeom>
              <a:blipFill>
                <a:blip r:embed="rId6"/>
                <a:stretch>
                  <a:fillRect b="-89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D64508-20E3-BC7F-B14B-B7C0723D12A7}"/>
                  </a:ext>
                </a:extLst>
              </p:cNvPr>
              <p:cNvSpPr txBox="1"/>
              <p:nvPr/>
            </p:nvSpPr>
            <p:spPr>
              <a:xfrm>
                <a:off x="533716" y="4574432"/>
                <a:ext cx="6096000" cy="622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𝑡𝑓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𝑈𝑛𝑖𝑣𝑒𝑟𝑠𝑖𝑡𝑦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IN" sz="24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300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D64508-20E3-BC7F-B14B-B7C0723D1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16" y="4574432"/>
                <a:ext cx="6096000" cy="622222"/>
              </a:xfrm>
              <a:prstGeom prst="rect">
                <a:avLst/>
              </a:prstGeom>
              <a:blipFill>
                <a:blip r:embed="rId7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C33638-A955-AF2C-28E7-E50C61E8A6F0}"/>
                  </a:ext>
                </a:extLst>
              </p:cNvPr>
              <p:cNvSpPr txBox="1"/>
              <p:nvPr/>
            </p:nvSpPr>
            <p:spPr>
              <a:xfrm>
                <a:off x="533716" y="5235996"/>
                <a:ext cx="6096000" cy="616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𝑡𝑓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𝑈𝑛𝑖𝑣𝑒𝑟𝑠𝑖𝑡𝑦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IN" sz="24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C33638-A955-AF2C-28E7-E50C61E8A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16" y="5235996"/>
                <a:ext cx="6096000" cy="616964"/>
              </a:xfrm>
              <a:prstGeom prst="rect">
                <a:avLst/>
              </a:prstGeom>
              <a:blipFill>
                <a:blip r:embed="rId8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3E6535-B8AD-C1AC-5205-EDCCF0D72018}"/>
                  </a:ext>
                </a:extLst>
              </p:cNvPr>
              <p:cNvSpPr txBox="1"/>
              <p:nvPr/>
            </p:nvSpPr>
            <p:spPr>
              <a:xfrm>
                <a:off x="4572000" y="4047462"/>
                <a:ext cx="7391400" cy="13848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𝑡𝑓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𝑖𝑑𝑓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𝑈𝑛𝑖𝑣𝑒𝑟𝑠𝑖𝑡𝑦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IN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𝑡𝑓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𝑈𝑛𝑖𝑣𝑒𝑟𝑠𝑖𝑡𝑦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𝑈𝑛𝑖𝑣𝑒𝑟𝑠𝑖𝑡𝑦</m:t>
                        </m:r>
                      </m:sub>
                    </m:sSub>
                  </m:oMath>
                </a14:m>
                <a:endParaRPr lang="en-IN" sz="2400" i="1" dirty="0">
                  <a:latin typeface="Cambria Math" panose="02040503050406030204" pitchFamily="18" charset="0"/>
                </a:endParaRPr>
              </a:p>
              <a:p>
                <a:r>
                  <a:rPr lang="en-IN" sz="2400" dirty="0"/>
                  <a:t>                              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200</m:t>
                        </m:r>
                      </m:den>
                    </m:f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  ∗    1</m:t>
                    </m:r>
                  </m:oMath>
                </a14:m>
                <a:endParaRPr lang="en-IN" sz="2400" b="0" dirty="0"/>
              </a:p>
              <a:p>
                <a:r>
                  <a:rPr lang="en-IN" sz="2400" dirty="0"/>
                  <a:t>                                       = 0.1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3E6535-B8AD-C1AC-5205-EDCCF0D72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047462"/>
                <a:ext cx="7391400" cy="1384803"/>
              </a:xfrm>
              <a:prstGeom prst="rect">
                <a:avLst/>
              </a:prstGeom>
              <a:blipFill>
                <a:blip r:embed="rId9"/>
                <a:stretch>
                  <a:fillRect t="-3084" b="-92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990"/>
    </mc:Choice>
    <mc:Fallback xmlns="">
      <p:transition spd="slow" advTm="147990"/>
    </mc:Fallback>
  </mc:AlternateContent>
  <p:extLst>
    <p:ext uri="{3A86A75C-4F4B-4683-9AE1-C65F6400EC91}">
      <p14:laserTraceLst xmlns:p14="http://schemas.microsoft.com/office/powerpoint/2010/main">
        <p14:tracePtLst>
          <p14:tracePt t="35269" x="3446463" y="6224588"/>
          <p14:tracePt t="35795" x="2278063" y="6545263"/>
          <p14:tracePt t="35802" x="2278063" y="6381750"/>
          <p14:tracePt t="35809" x="2303463" y="6169025"/>
          <p14:tracePt t="35816" x="2352675" y="6007100"/>
          <p14:tracePt t="35824" x="2416175" y="5807075"/>
          <p14:tracePt t="35830" x="2465388" y="5668963"/>
          <p14:tracePt t="35839" x="2578100" y="5530850"/>
          <p14:tracePt t="35845" x="2678113" y="5381625"/>
          <p14:tracePt t="35852" x="2790825" y="5205413"/>
          <p14:tracePt t="35859" x="2903538" y="5056188"/>
          <p14:tracePt t="35866" x="3041650" y="4905375"/>
          <p14:tracePt t="35874" x="3167063" y="4792663"/>
          <p14:tracePt t="35881" x="3305175" y="4618038"/>
          <p14:tracePt t="35889" x="3454400" y="4479925"/>
          <p14:tracePt t="35895" x="3667125" y="4292600"/>
          <p14:tracePt t="35902" x="3856038" y="4179888"/>
          <p14:tracePt t="35909" x="4030663" y="4041775"/>
          <p14:tracePt t="35916" x="4205288" y="3967163"/>
          <p14:tracePt t="35924" x="4381500" y="3867150"/>
          <p14:tracePt t="35931" x="4530725" y="3792538"/>
          <p14:tracePt t="35939" x="4694238" y="3716338"/>
          <p14:tracePt t="35945" x="4819650" y="3667125"/>
          <p14:tracePt t="35952" x="4945063" y="3654425"/>
          <p14:tracePt t="35959" x="5068888" y="3629025"/>
          <p14:tracePt t="35966" x="5157788" y="3616325"/>
          <p14:tracePt t="35974" x="5281613" y="3616325"/>
          <p14:tracePt t="35981" x="5332413" y="3616325"/>
          <p14:tracePt t="35989" x="5370513" y="3616325"/>
          <p14:tracePt t="36696" x="5483225" y="3529013"/>
          <p14:tracePt t="36703" x="5619750" y="3416300"/>
          <p14:tracePt t="36710" x="5770563" y="3303588"/>
          <p14:tracePt t="36717" x="5921375" y="3178175"/>
          <p14:tracePt t="36724" x="6057900" y="3041650"/>
          <p14:tracePt t="36732" x="6183313" y="2965450"/>
          <p14:tracePt t="36739" x="6308725" y="2903538"/>
          <p14:tracePt t="36746" x="6483350" y="2778125"/>
          <p14:tracePt t="36754" x="6608763" y="2728913"/>
          <p14:tracePt t="36761" x="6734175" y="2652713"/>
          <p14:tracePt t="36767" x="6834188" y="2603500"/>
          <p14:tracePt t="36775" x="6884988" y="2590800"/>
          <p14:tracePt t="36782" x="6946900" y="2565400"/>
          <p14:tracePt t="36788" x="7010400" y="2516188"/>
          <p14:tracePt t="36796" x="7034213" y="2490788"/>
          <p14:tracePt t="36804" x="7072313" y="2478088"/>
          <p14:tracePt t="36810" x="7110413" y="2465388"/>
          <p14:tracePt t="36818" x="7159625" y="2452688"/>
          <p14:tracePt t="36825" x="7197725" y="2439988"/>
          <p14:tracePt t="36832" x="7272338" y="2439988"/>
          <p14:tracePt t="36839" x="7310438" y="2427288"/>
          <p14:tracePt t="36846" x="7348538" y="2427288"/>
          <p14:tracePt t="36854" x="7397750" y="2414588"/>
          <p14:tracePt t="36862" x="7459663" y="2403475"/>
          <p14:tracePt t="36867" x="7510463" y="2403475"/>
          <p14:tracePt t="36874" x="7548563" y="2352675"/>
          <p14:tracePt t="36882" x="7572375" y="2352675"/>
          <p14:tracePt t="36889" x="7610475" y="2303463"/>
          <p14:tracePt t="36896" x="7673975" y="2278063"/>
          <p14:tracePt t="36903" x="7697788" y="2214563"/>
          <p14:tracePt t="36910" x="7735888" y="2178050"/>
          <p14:tracePt t="36917" x="7785100" y="2152650"/>
          <p14:tracePt t="36924" x="7810500" y="2127250"/>
          <p14:tracePt t="36932" x="7835900" y="2089150"/>
          <p14:tracePt t="36939" x="7861300" y="2065338"/>
          <p14:tracePt t="36946" x="7886700" y="2027238"/>
          <p14:tracePt t="36953" x="7910513" y="2001838"/>
          <p14:tracePt t="36961" x="7935913" y="1939925"/>
          <p14:tracePt t="36967" x="7948613" y="1889125"/>
          <p14:tracePt t="36974" x="7961313" y="1839913"/>
          <p14:tracePt t="36982" x="7974013" y="1801813"/>
          <p14:tracePt t="36989" x="7986713" y="1776413"/>
          <p14:tracePt t="36996" x="7999413" y="1739900"/>
          <p14:tracePt t="37004" x="8010525" y="1701800"/>
          <p14:tracePt t="37022" x="8023225" y="1663700"/>
          <p14:tracePt t="37025" x="8048625" y="1652588"/>
          <p14:tracePt t="37032" x="8048625" y="1639888"/>
          <p14:tracePt t="37053" x="8061325" y="1627188"/>
          <p14:tracePt t="38462" x="8074025" y="1627188"/>
          <p14:tracePt t="38469" x="8086725" y="1627188"/>
          <p14:tracePt t="38477" x="8110538" y="1627188"/>
          <p14:tracePt t="38483" x="8123238" y="1639888"/>
          <p14:tracePt t="38491" x="8135938" y="1639888"/>
          <p14:tracePt t="38497" x="8161338" y="1639888"/>
          <p14:tracePt t="38505" x="8186738" y="1652588"/>
          <p14:tracePt t="38512" x="8212138" y="1652588"/>
          <p14:tracePt t="38519" x="8235950" y="1652588"/>
          <p14:tracePt t="38526" x="8261350" y="1663700"/>
          <p14:tracePt t="38533" x="8299450" y="1663700"/>
          <p14:tracePt t="38540" x="8335963" y="1676400"/>
          <p14:tracePt t="38547" x="8361363" y="1689100"/>
          <p14:tracePt t="38555" x="8374063" y="1701800"/>
          <p14:tracePt t="38562" x="8424863" y="1727200"/>
          <p14:tracePt t="38569" x="8448675" y="1739900"/>
          <p14:tracePt t="38576" x="8461375" y="1752600"/>
          <p14:tracePt t="38584" x="8486775" y="1765300"/>
          <p14:tracePt t="38590" x="8524875" y="1776413"/>
          <p14:tracePt t="38598" x="8537575" y="1789113"/>
          <p14:tracePt t="38605" x="8561388" y="1789113"/>
          <p14:tracePt t="38612" x="8599488" y="1801813"/>
          <p14:tracePt t="38620" x="8650288" y="1814513"/>
          <p14:tracePt t="38626" x="8686800" y="1827213"/>
          <p14:tracePt t="38634" x="8724900" y="1827213"/>
          <p14:tracePt t="38640" x="8750300" y="1827213"/>
          <p14:tracePt t="38648" x="8812213" y="1852613"/>
          <p14:tracePt t="38655" x="8824913" y="1852613"/>
          <p14:tracePt t="38662" x="8850313" y="1865313"/>
          <p14:tracePt t="38670" x="8874125" y="1865313"/>
          <p14:tracePt t="38676" x="8912225" y="1865313"/>
          <p14:tracePt t="38684" x="8924925" y="1865313"/>
          <p14:tracePt t="38691" x="8937625" y="1865313"/>
          <p14:tracePt t="38706" x="8963025" y="1865313"/>
          <p14:tracePt t="38712" x="8986838" y="1865313"/>
          <p14:tracePt t="38720" x="9024938" y="1865313"/>
          <p14:tracePt t="38727" x="9050338" y="1865313"/>
          <p14:tracePt t="38734" x="9075738" y="1876425"/>
          <p14:tracePt t="38741" x="9088438" y="1876425"/>
          <p14:tracePt t="38748" x="9124950" y="1876425"/>
          <p14:tracePt t="38755" x="9150350" y="1876425"/>
          <p14:tracePt t="38762" x="9188450" y="1889125"/>
          <p14:tracePt t="38769" x="9212263" y="1889125"/>
          <p14:tracePt t="38777" x="9250363" y="1889125"/>
          <p14:tracePt t="38784" x="9275763" y="1889125"/>
          <p14:tracePt t="38790" x="9301163" y="1889125"/>
          <p14:tracePt t="38798" x="9312275" y="1889125"/>
          <p14:tracePt t="38805" x="9337675" y="1889125"/>
          <p14:tracePt t="38813" x="9401175" y="1901825"/>
          <p14:tracePt t="38956" x="9424988" y="1876425"/>
          <p14:tracePt t="38962" x="9475788" y="1827213"/>
          <p14:tracePt t="38970" x="9513888" y="1801813"/>
          <p14:tracePt t="38977" x="9525000" y="1789113"/>
          <p14:tracePt t="38999" x="9550400" y="1739900"/>
          <p14:tracePt t="39006" x="9601200" y="1639888"/>
          <p14:tracePt t="39013" x="9637713" y="1576388"/>
          <p14:tracePt t="39020" x="9650413" y="1563688"/>
          <p14:tracePt t="39027" x="9650413" y="1552575"/>
          <p14:tracePt t="39039" x="9650413" y="1539875"/>
          <p14:tracePt t="39041" x="9663113" y="1527175"/>
          <p14:tracePt t="39048" x="9675813" y="1489075"/>
          <p14:tracePt t="39056" x="9688513" y="1427163"/>
          <p14:tracePt t="39070" x="9688513" y="1389063"/>
          <p14:tracePt t="39077" x="9688513" y="1350963"/>
          <p14:tracePt t="39084" x="9688513" y="1301750"/>
          <p14:tracePt t="39092" x="9688513" y="1263650"/>
          <p14:tracePt t="39098" x="9688513" y="1227138"/>
          <p14:tracePt t="39106" x="9688513" y="1176338"/>
          <p14:tracePt t="39112" x="9688513" y="1114425"/>
          <p14:tracePt t="39120" x="9688513" y="1089025"/>
          <p14:tracePt t="39127" x="9675813" y="1038225"/>
          <p14:tracePt t="39134" x="9675813" y="1014413"/>
          <p14:tracePt t="39141" x="9675813" y="1001713"/>
          <p14:tracePt t="39148" x="9663113" y="989013"/>
          <p14:tracePt t="39156" x="9650413" y="963613"/>
          <p14:tracePt t="39163" x="9626600" y="938213"/>
          <p14:tracePt t="39170" x="9626600" y="925513"/>
          <p14:tracePt t="39177" x="9613900" y="912813"/>
          <p14:tracePt t="39191" x="9588500" y="901700"/>
          <p14:tracePt t="39198" x="9563100" y="876300"/>
          <p14:tracePt t="39205" x="9513888" y="863600"/>
          <p14:tracePt t="39212" x="9488488" y="850900"/>
          <p14:tracePt t="39220" x="9463088" y="825500"/>
          <p14:tracePt t="39227" x="9437688" y="812800"/>
          <p14:tracePt t="39234" x="9388475" y="801688"/>
          <p14:tracePt t="39241" x="9363075" y="801688"/>
          <p14:tracePt t="39248" x="9324975" y="788988"/>
          <p14:tracePt t="39256" x="9301163" y="776288"/>
          <p14:tracePt t="39262" x="9250363" y="776288"/>
          <p14:tracePt t="39270" x="9224963" y="763588"/>
          <p14:tracePt t="39277" x="9188450" y="763588"/>
          <p14:tracePt t="39284" x="9163050" y="763588"/>
          <p14:tracePt t="39291" x="9112250" y="750888"/>
          <p14:tracePt t="39298" x="9050338" y="750888"/>
          <p14:tracePt t="39306" x="8986838" y="750888"/>
          <p14:tracePt t="39313" x="8937625" y="750888"/>
          <p14:tracePt t="39322" x="8863013" y="750888"/>
          <p14:tracePt t="39327" x="8837613" y="750888"/>
          <p14:tracePt t="39334" x="8799513" y="750888"/>
          <p14:tracePt t="39342" x="8774113" y="750888"/>
          <p14:tracePt t="39348" x="8724900" y="750888"/>
          <p14:tracePt t="39356" x="8699500" y="750888"/>
          <p14:tracePt t="39363" x="8686800" y="750888"/>
          <p14:tracePt t="39371" x="8661400" y="750888"/>
          <p14:tracePt t="39378" x="8650288" y="750888"/>
          <p14:tracePt t="39385" x="8624888" y="750888"/>
          <p14:tracePt t="39399" x="8612188" y="750888"/>
          <p14:tracePt t="39406" x="8586788" y="750888"/>
          <p14:tracePt t="39422" x="8574088" y="750888"/>
          <p14:tracePt t="39442" x="8561388" y="750888"/>
          <p14:tracePt t="39449" x="8548688" y="750888"/>
          <p14:tracePt t="39456" x="8524875" y="750888"/>
          <p14:tracePt t="39463" x="8512175" y="750888"/>
          <p14:tracePt t="39478" x="8486775" y="750888"/>
          <p14:tracePt t="39485" x="8474075" y="750888"/>
          <p14:tracePt t="39492" x="8448675" y="763588"/>
          <p14:tracePt t="39500" x="8412163" y="763588"/>
          <p14:tracePt t="39506" x="8399463" y="788988"/>
          <p14:tracePt t="39513" x="8386763" y="801688"/>
          <p14:tracePt t="39521" x="8374063" y="825500"/>
          <p14:tracePt t="39528" x="8348663" y="850900"/>
          <p14:tracePt t="39534" x="8312150" y="889000"/>
          <p14:tracePt t="39541" x="8274050" y="912813"/>
          <p14:tracePt t="39549" x="8248650" y="976313"/>
          <p14:tracePt t="39556" x="8235950" y="1001713"/>
          <p14:tracePt t="39563" x="8212138" y="1038225"/>
          <p14:tracePt t="39572" x="8199438" y="1089025"/>
          <p14:tracePt t="39577" x="8161338" y="1114425"/>
          <p14:tracePt t="39585" x="8148638" y="1138238"/>
          <p14:tracePt t="39591" x="8123238" y="1163638"/>
          <p14:tracePt t="39599" x="8110538" y="1201738"/>
          <p14:tracePt t="39606" x="8086725" y="1238250"/>
          <p14:tracePt t="39613" x="8074025" y="1263650"/>
          <p14:tracePt t="39621" x="8074025" y="1276350"/>
          <p14:tracePt t="39627" x="8061325" y="1289050"/>
          <p14:tracePt t="39635" x="8048625" y="1314450"/>
          <p14:tracePt t="39641" x="8035925" y="1314450"/>
          <p14:tracePt t="39649" x="8035925" y="1339850"/>
          <p14:tracePt t="39656" x="8035925" y="1350963"/>
          <p14:tracePt t="39663" x="8035925" y="1363663"/>
          <p14:tracePt t="39672" x="8023225" y="1363663"/>
          <p14:tracePt t="39678" x="8023225" y="1389063"/>
          <p14:tracePt t="39684" x="8023225" y="1414463"/>
          <p14:tracePt t="39692" x="8023225" y="1450975"/>
          <p14:tracePt t="39699" x="8023225" y="1476375"/>
          <p14:tracePt t="39706" x="8023225" y="1489075"/>
          <p14:tracePt t="39721" x="8023225" y="1501775"/>
          <p14:tracePt t="39728" x="8023225" y="1514475"/>
          <p14:tracePt t="39734" x="8023225" y="1539875"/>
          <p14:tracePt t="39749" x="8023225" y="1552575"/>
          <p14:tracePt t="39756" x="8023225" y="1576388"/>
          <p14:tracePt t="39763" x="8023225" y="1589088"/>
          <p14:tracePt t="39778" x="8023225" y="1601788"/>
          <p14:tracePt t="39784" x="8023225" y="1614488"/>
          <p14:tracePt t="39799" x="8035925" y="1627188"/>
          <p14:tracePt t="39813" x="8035925" y="1652588"/>
          <p14:tracePt t="39885" x="8048625" y="1652588"/>
          <p14:tracePt t="39899" x="8061325" y="1652588"/>
          <p14:tracePt t="39906" x="8074025" y="1663700"/>
          <p14:tracePt t="39913" x="8074025" y="1676400"/>
          <p14:tracePt t="39921" x="8086725" y="1689100"/>
          <p14:tracePt t="39928" x="8099425" y="1701800"/>
          <p14:tracePt t="39935" x="8110538" y="1714500"/>
          <p14:tracePt t="39942" x="8135938" y="1727200"/>
          <p14:tracePt t="39949" x="8161338" y="1752600"/>
          <p14:tracePt t="39956" x="8161338" y="1776413"/>
          <p14:tracePt t="39963" x="8186738" y="1801813"/>
          <p14:tracePt t="39971" x="8199438" y="1827213"/>
          <p14:tracePt t="39978" x="8212138" y="1852613"/>
          <p14:tracePt t="39985" x="8212138" y="1876425"/>
          <p14:tracePt t="39992" x="8223250" y="1876425"/>
          <p14:tracePt t="40006" x="8223250" y="1889125"/>
          <p14:tracePt t="40035" x="8235950" y="1889125"/>
          <p14:tracePt t="40042" x="8235950" y="1901825"/>
          <p14:tracePt t="40135" x="8248650" y="1914525"/>
          <p14:tracePt t="40157" x="8274050" y="1927225"/>
          <p14:tracePt t="40171" x="8274050" y="1939925"/>
          <p14:tracePt t="40178" x="8286750" y="1939925"/>
          <p14:tracePt t="40185" x="8299450" y="1939925"/>
          <p14:tracePt t="40207" x="8312150" y="1939925"/>
          <p14:tracePt t="40221" x="8312150" y="1952625"/>
          <p14:tracePt t="40228" x="8324850" y="1952625"/>
          <p14:tracePt t="40235" x="8335963" y="1978025"/>
          <p14:tracePt t="40242" x="8348663" y="1978025"/>
          <p14:tracePt t="40250" x="8386763" y="1989138"/>
          <p14:tracePt t="40257" x="8424863" y="1989138"/>
          <p14:tracePt t="40263" x="8461375" y="2001838"/>
          <p14:tracePt t="40271" x="8512175" y="2001838"/>
          <p14:tracePt t="40278" x="8537575" y="2001838"/>
          <p14:tracePt t="40285" x="8561388" y="2001838"/>
          <p14:tracePt t="40292" x="8574088" y="2001838"/>
          <p14:tracePt t="40299" x="8586788" y="2001838"/>
          <p14:tracePt t="40306" x="8612188" y="2014538"/>
          <p14:tracePt t="40313" x="8624888" y="2014538"/>
          <p14:tracePt t="40321" x="8637588" y="2014538"/>
          <p14:tracePt t="40335" x="8650288" y="2014538"/>
          <p14:tracePt t="40342" x="8661400" y="2014538"/>
          <p14:tracePt t="40357" x="8674100" y="2014538"/>
          <p14:tracePt t="40364" x="8686800" y="2014538"/>
          <p14:tracePt t="40372" x="8712200" y="2014538"/>
          <p14:tracePt t="40378" x="8737600" y="2014538"/>
          <p14:tracePt t="40385" x="8750300" y="2014538"/>
          <p14:tracePt t="40393" x="8774113" y="2014538"/>
          <p14:tracePt t="40399" x="8812213" y="2014538"/>
          <p14:tracePt t="40407" x="8863013" y="2014538"/>
          <p14:tracePt t="40414" x="8886825" y="2014538"/>
          <p14:tracePt t="40421" x="8899525" y="2014538"/>
          <p14:tracePt t="40428" x="8924925" y="2001838"/>
          <p14:tracePt t="40435" x="8963025" y="2001838"/>
          <p14:tracePt t="40442" x="8975725" y="2001838"/>
          <p14:tracePt t="40450" x="8999538" y="2001838"/>
          <p14:tracePt t="40457" x="9012238" y="1989138"/>
          <p14:tracePt t="40472" x="9024938" y="1989138"/>
          <p14:tracePt t="40478" x="9037638" y="1989138"/>
          <p14:tracePt t="40492" x="9063038" y="1989138"/>
          <p14:tracePt t="40514" x="9075738" y="1965325"/>
          <p14:tracePt t="40522" x="9088438" y="1965325"/>
          <p14:tracePt t="40528" x="9099550" y="1965325"/>
          <p14:tracePt t="40535" x="9112250" y="1965325"/>
          <p14:tracePt t="40550" x="9124950" y="1965325"/>
          <p14:tracePt t="40557" x="9137650" y="1965325"/>
          <p14:tracePt t="40572" x="9163050" y="1965325"/>
          <p14:tracePt t="40579" x="9163050" y="1952625"/>
          <p14:tracePt t="40586" x="9175750" y="1952625"/>
          <p14:tracePt t="40592" x="9175750" y="1939925"/>
          <p14:tracePt t="40600" x="9188450" y="1927225"/>
          <p14:tracePt t="40607" x="9199563" y="1914525"/>
          <p14:tracePt t="40614" x="9224963" y="1901825"/>
          <p14:tracePt t="40622" x="9250363" y="1852613"/>
          <p14:tracePt t="40628" x="9275763" y="1827213"/>
          <p14:tracePt t="40636" x="9301163" y="1801813"/>
          <p14:tracePt t="40643" x="9324975" y="1776413"/>
          <p14:tracePt t="40650" x="9337675" y="1727200"/>
          <p14:tracePt t="40657" x="9363075" y="1701800"/>
          <p14:tracePt t="40664" x="9375775" y="1676400"/>
          <p14:tracePt t="40671" x="9413875" y="1652588"/>
          <p14:tracePt t="40678" x="9424988" y="1627188"/>
          <p14:tracePt t="40685" x="9437688" y="1589088"/>
          <p14:tracePt t="40693" x="9450388" y="1563688"/>
          <p14:tracePt t="40700" x="9463088" y="1552575"/>
          <p14:tracePt t="40707" x="9475788" y="1539875"/>
          <p14:tracePt t="40714" x="9475788" y="1527175"/>
          <p14:tracePt t="40722" x="9475788" y="1514475"/>
          <p14:tracePt t="40728" x="9488488" y="1489075"/>
          <p14:tracePt t="40735" x="9513888" y="1476375"/>
          <p14:tracePt t="40743" x="9525000" y="1450975"/>
          <p14:tracePt t="40750" x="9537700" y="1439863"/>
          <p14:tracePt t="40757" x="9550400" y="1427163"/>
          <p14:tracePt t="40764" x="9563100" y="1389063"/>
          <p14:tracePt t="40771" x="9575800" y="1376363"/>
          <p14:tracePt t="40778" x="9575800" y="1350963"/>
          <p14:tracePt t="40786" x="9588500" y="1339850"/>
          <p14:tracePt t="40793" x="9637713" y="1289050"/>
          <p14:tracePt t="40800" x="9650413" y="1214438"/>
          <p14:tracePt t="40807" x="9663113" y="1176338"/>
          <p14:tracePt t="40814" x="9675813" y="1125538"/>
          <p14:tracePt t="40821" x="9675813" y="1089025"/>
          <p14:tracePt t="40829" x="9675813" y="1050925"/>
          <p14:tracePt t="40837" x="9675813" y="1025525"/>
          <p14:tracePt t="40843" x="9675813" y="989013"/>
          <p14:tracePt t="40850" x="9675813" y="963613"/>
          <p14:tracePt t="40857" x="9663113" y="938213"/>
          <p14:tracePt t="40871" x="9626600" y="912813"/>
          <p14:tracePt t="40879" x="9613900" y="876300"/>
          <p14:tracePt t="40886" x="9575800" y="838200"/>
          <p14:tracePt t="40893" x="9537700" y="812800"/>
          <p14:tracePt t="40900" x="9463088" y="788988"/>
          <p14:tracePt t="40907" x="9388475" y="776288"/>
          <p14:tracePt t="40914" x="9312275" y="763588"/>
          <p14:tracePt t="40921" x="9237663" y="725488"/>
          <p14:tracePt t="40928" x="9163050" y="712788"/>
          <p14:tracePt t="40936" x="9124950" y="712788"/>
          <p14:tracePt t="40943" x="9088438" y="712788"/>
          <p14:tracePt t="40950" x="9024938" y="700088"/>
          <p14:tracePt t="40957" x="8999538" y="700088"/>
          <p14:tracePt t="40972" x="8986838" y="688975"/>
          <p14:tracePt t="40979" x="8963025" y="688975"/>
          <p14:tracePt t="40986" x="8937625" y="688975"/>
          <p14:tracePt t="41000" x="8924925" y="688975"/>
          <p14:tracePt t="41007" x="8899525" y="688975"/>
          <p14:tracePt t="41014" x="8886825" y="688975"/>
          <p14:tracePt t="41022" x="8874125" y="688975"/>
          <p14:tracePt t="41036" x="8837613" y="688975"/>
          <p14:tracePt t="41043" x="8824913" y="688975"/>
          <p14:tracePt t="41050" x="8812213" y="688975"/>
          <p14:tracePt t="41058" x="8799513" y="688975"/>
          <p14:tracePt t="41064" x="8786813" y="688975"/>
          <p14:tracePt t="41086" x="8774113" y="688975"/>
          <p14:tracePt t="41104" x="8763000" y="688975"/>
          <p14:tracePt t="41122" x="8763000" y="700088"/>
          <p14:tracePt t="41143" x="8737600" y="700088"/>
          <p14:tracePt t="41186" x="8724900" y="700088"/>
          <p14:tracePt t="41200" x="8712200" y="725488"/>
          <p14:tracePt t="41208" x="8699500" y="725488"/>
          <p14:tracePt t="41214" x="8699500" y="738188"/>
          <p14:tracePt t="41679" x="8661400" y="738188"/>
          <p14:tracePt t="41687" x="8650288" y="738188"/>
          <p14:tracePt t="41694" x="8624888" y="738188"/>
          <p14:tracePt t="41701" x="8586788" y="738188"/>
          <p14:tracePt t="41708" x="8574088" y="738188"/>
          <p14:tracePt t="41715" x="8561388" y="738188"/>
          <p14:tracePt t="41722" x="8537575" y="738188"/>
          <p14:tracePt t="41729" x="8524875" y="738188"/>
          <p14:tracePt t="41738" x="8512175" y="738188"/>
          <p14:tracePt t="41744" x="8499475" y="738188"/>
          <p14:tracePt t="41751" x="8486775" y="738188"/>
          <p14:tracePt t="41758" x="8474075" y="738188"/>
          <p14:tracePt t="41765" x="8461375" y="738188"/>
          <p14:tracePt t="41773" x="8461375" y="750888"/>
          <p14:tracePt t="41780" x="8448675" y="750888"/>
          <p14:tracePt t="41788" x="8435975" y="750888"/>
          <p14:tracePt t="41801" x="8424863" y="750888"/>
          <p14:tracePt t="41808" x="8412163" y="750888"/>
          <p14:tracePt t="41823" x="8399463" y="763588"/>
          <p14:tracePt t="41829" x="8386763" y="763588"/>
          <p14:tracePt t="41838" x="8374063" y="763588"/>
          <p14:tracePt t="41844" x="8361363" y="763588"/>
          <p14:tracePt t="41859" x="8348663" y="763588"/>
          <p14:tracePt t="41866" x="8348663" y="776288"/>
          <p14:tracePt t="41872" x="8324850" y="776288"/>
          <p14:tracePt t="41880" x="8312150" y="788988"/>
          <p14:tracePt t="41888" x="8286750" y="788988"/>
          <p14:tracePt t="41894" x="8286750" y="801688"/>
          <p14:tracePt t="41908" x="8274050" y="812800"/>
          <p14:tracePt t="41915" x="8261350" y="825500"/>
          <p14:tracePt t="41923" x="8248650" y="850900"/>
          <p14:tracePt t="41930" x="8235950" y="863600"/>
          <p14:tracePt t="41938" x="8235950" y="876300"/>
          <p14:tracePt t="41952" x="8223250" y="889000"/>
          <p14:tracePt t="41959" x="8212138" y="901700"/>
          <p14:tracePt t="41965" x="8199438" y="925513"/>
          <p14:tracePt t="41973" x="8186738" y="938213"/>
          <p14:tracePt t="41988" x="8174038" y="963613"/>
          <p14:tracePt t="42001" x="8174038" y="976313"/>
          <p14:tracePt t="42009" x="8174038" y="989013"/>
          <p14:tracePt t="42022" x="8161338" y="989013"/>
          <p14:tracePt t="42030" x="8161338" y="1001713"/>
          <p14:tracePt t="42038" x="8148638" y="1014413"/>
          <p14:tracePt t="42044" x="8148638" y="1038225"/>
          <p14:tracePt t="42051" x="8135938" y="1050925"/>
          <p14:tracePt t="42073" x="8135938" y="1063625"/>
          <p14:tracePt t="42080" x="8123238" y="1063625"/>
          <p14:tracePt t="42088" x="8123238" y="1076325"/>
          <p14:tracePt t="42094" x="8123238" y="1089025"/>
          <p14:tracePt t="42101" x="8123238" y="1101725"/>
          <p14:tracePt t="42108" x="8110538" y="1101725"/>
          <p14:tracePt t="42123" x="8110538" y="1114425"/>
          <p14:tracePt t="42138" x="8110538" y="1138238"/>
          <p14:tracePt t="42144" x="8099425" y="1150938"/>
          <p14:tracePt t="42166" x="8099425" y="1163638"/>
          <p14:tracePt t="42173" x="8086725" y="1176338"/>
          <p14:tracePt t="42180" x="8086725" y="1189038"/>
          <p14:tracePt t="42188" x="8086725" y="1214438"/>
          <p14:tracePt t="42195" x="8074025" y="1214438"/>
          <p14:tracePt t="42201" x="8074025" y="1238250"/>
          <p14:tracePt t="42209" x="8061325" y="1263650"/>
          <p14:tracePt t="42223" x="8061325" y="1276350"/>
          <p14:tracePt t="42230" x="8061325" y="1289050"/>
          <p14:tracePt t="42251" x="8061325" y="1301750"/>
          <p14:tracePt t="42445" x="8061325" y="1314450"/>
          <p14:tracePt t="42459" x="8061325" y="1327150"/>
          <p14:tracePt t="42487" x="8061325" y="1339850"/>
          <p14:tracePt t="42501" x="8061325" y="1350963"/>
          <p14:tracePt t="42509" x="8061325" y="1363663"/>
          <p14:tracePt t="42523" x="8061325" y="1376363"/>
          <p14:tracePt t="42545" x="8061325" y="1389063"/>
          <p14:tracePt t="42551" x="8061325" y="1401763"/>
          <p14:tracePt t="42566" x="8061325" y="1414463"/>
          <p14:tracePt t="42573" x="8061325" y="1439863"/>
          <p14:tracePt t="42580" x="8074025" y="1439863"/>
          <p14:tracePt t="42588" x="8074025" y="1450975"/>
          <p14:tracePt t="42594" x="8086725" y="1463675"/>
          <p14:tracePt t="42602" x="8086725" y="1489075"/>
          <p14:tracePt t="42616" x="8099425" y="1501775"/>
          <p14:tracePt t="42630" x="8099425" y="1514475"/>
          <p14:tracePt t="42638" x="8110538" y="1514475"/>
          <p14:tracePt t="42644" x="8110538" y="1539875"/>
          <p14:tracePt t="42651" x="8110538" y="1552575"/>
          <p14:tracePt t="42659" x="8123238" y="1552575"/>
          <p14:tracePt t="42709" x="8135938" y="1563688"/>
          <p14:tracePt t="42716" x="8161338" y="1576388"/>
          <p14:tracePt t="42723" x="8174038" y="1601788"/>
          <p14:tracePt t="42731" x="8199438" y="1614488"/>
          <p14:tracePt t="42738" x="8235950" y="1627188"/>
          <p14:tracePt t="42745" x="8261350" y="1663700"/>
          <p14:tracePt t="42752" x="8299450" y="1676400"/>
          <p14:tracePt t="42759" x="8335963" y="1689100"/>
          <p14:tracePt t="42766" x="8361363" y="1701800"/>
          <p14:tracePt t="42773" x="8386763" y="1701800"/>
          <p14:tracePt t="42781" x="8412163" y="1714500"/>
          <p14:tracePt t="42795" x="8448675" y="1727200"/>
          <p14:tracePt t="42802" x="8461375" y="1727200"/>
          <p14:tracePt t="42810" x="8474075" y="1739900"/>
          <p14:tracePt t="42816" x="8486775" y="1739900"/>
          <p14:tracePt t="42831" x="8486775" y="1752600"/>
          <p14:tracePt t="42838" x="8512175" y="1752600"/>
          <p14:tracePt t="42845" x="8524875" y="1752600"/>
          <p14:tracePt t="42853" x="8537575" y="1776413"/>
          <p14:tracePt t="42859" x="8561388" y="1776413"/>
          <p14:tracePt t="42866" x="8574088" y="1776413"/>
          <p14:tracePt t="42873" x="8599488" y="1789113"/>
          <p14:tracePt t="42881" x="8624888" y="1789113"/>
          <p14:tracePt t="42888" x="8650288" y="1789113"/>
          <p14:tracePt t="42895" x="8686800" y="1789113"/>
          <p14:tracePt t="42902" x="8712200" y="1789113"/>
          <p14:tracePt t="42909" x="8724900" y="1789113"/>
          <p14:tracePt t="42916" x="8763000" y="1789113"/>
          <p14:tracePt t="42923" x="8799513" y="1789113"/>
          <p14:tracePt t="42931" x="8824913" y="1789113"/>
          <p14:tracePt t="42938" x="8850313" y="1789113"/>
          <p14:tracePt t="42945" x="8886825" y="1789113"/>
          <p14:tracePt t="42952" x="8937625" y="1776413"/>
          <p14:tracePt t="42959" x="8975725" y="1776413"/>
          <p14:tracePt t="42966" x="8999538" y="1752600"/>
          <p14:tracePt t="42973" x="9050338" y="1752600"/>
          <p14:tracePt t="42980" x="9075738" y="1752600"/>
          <p14:tracePt t="42988" x="9088438" y="1752600"/>
          <p14:tracePt t="42995" x="9099550" y="1752600"/>
          <p14:tracePt t="43002" x="9112250" y="1752600"/>
          <p14:tracePt t="43017" x="9124950" y="1752600"/>
          <p14:tracePt t="43038" x="9150350" y="1752600"/>
          <p14:tracePt t="43045" x="9150350" y="1739900"/>
          <p14:tracePt t="43060" x="9163050" y="1739900"/>
          <p14:tracePt t="43081" x="9175750" y="1739900"/>
          <p14:tracePt t="43095" x="9175750" y="1727200"/>
          <p14:tracePt t="43103" x="9188450" y="1727200"/>
          <p14:tracePt t="43110" x="9199563" y="1714500"/>
          <p14:tracePt t="43116" x="9212263" y="1714500"/>
          <p14:tracePt t="43131" x="9212263" y="1701800"/>
          <p14:tracePt t="43139" x="9224963" y="1701800"/>
          <p14:tracePt t="43153" x="9224963" y="1689100"/>
          <p14:tracePt t="43160" x="9250363" y="1689100"/>
          <p14:tracePt t="43174" x="9263063" y="1676400"/>
          <p14:tracePt t="43196" x="9263063" y="1652588"/>
          <p14:tracePt t="43210" x="9275763" y="1652588"/>
          <p14:tracePt t="43224" x="9288463" y="1627188"/>
          <p14:tracePt t="43231" x="9312275" y="1614488"/>
          <p14:tracePt t="43239" x="9337675" y="1589088"/>
          <p14:tracePt t="43246" x="9375775" y="1563688"/>
          <p14:tracePt t="43252" x="9401175" y="1527175"/>
          <p14:tracePt t="43260" x="9424988" y="1501775"/>
          <p14:tracePt t="43266" x="9450388" y="1489075"/>
          <p14:tracePt t="43274" x="9463088" y="1476375"/>
          <p14:tracePt t="43281" x="9488488" y="1463675"/>
          <p14:tracePt t="43289" x="9501188" y="1450975"/>
          <p14:tracePt t="43310" x="9501188" y="1439863"/>
          <p14:tracePt t="43317" x="9513888" y="1439863"/>
          <p14:tracePt t="43331" x="9513888" y="1427163"/>
          <p14:tracePt t="43374" x="9525000" y="1414463"/>
          <p14:tracePt t="43381" x="9537700" y="1401763"/>
          <p14:tracePt t="43389" x="9550400" y="1389063"/>
          <p14:tracePt t="43396" x="9550400" y="1376363"/>
          <p14:tracePt t="43403" x="9563100" y="1350963"/>
          <p14:tracePt t="43410" x="9588500" y="1339850"/>
          <p14:tracePt t="43417" x="9588500" y="1327150"/>
          <p14:tracePt t="43424" x="9588500" y="1314450"/>
          <p14:tracePt t="43431" x="9601200" y="1314450"/>
          <p14:tracePt t="43438" x="9601200" y="1301750"/>
          <p14:tracePt t="43460" x="9601200" y="1289050"/>
          <p14:tracePt t="43474" x="9601200" y="1276350"/>
          <p14:tracePt t="43481" x="9588500" y="1250950"/>
          <p14:tracePt t="43489" x="9575800" y="1238250"/>
          <p14:tracePt t="43496" x="9537700" y="1214438"/>
          <p14:tracePt t="43504" x="9501188" y="1176338"/>
          <p14:tracePt t="43510" x="9437688" y="1138238"/>
          <p14:tracePt t="43517" x="9401175" y="1114425"/>
          <p14:tracePt t="43524" x="9337675" y="1063625"/>
          <p14:tracePt t="43531" x="9288463" y="1038225"/>
          <p14:tracePt t="43539" x="9263063" y="1025525"/>
          <p14:tracePt t="43545" x="9224963" y="1001713"/>
          <p14:tracePt t="43554" x="9163050" y="989013"/>
          <p14:tracePt t="43560" x="9124950" y="950913"/>
          <p14:tracePt t="43567" x="9075738" y="938213"/>
          <p14:tracePt t="43575" x="9024938" y="925513"/>
          <p14:tracePt t="43581" x="8963025" y="912813"/>
          <p14:tracePt t="43589" x="8912225" y="889000"/>
          <p14:tracePt t="43595" x="8863013" y="889000"/>
          <p14:tracePt t="43604" x="8837613" y="889000"/>
          <p14:tracePt t="43610" x="8786813" y="863600"/>
          <p14:tracePt t="43617" x="8750300" y="863600"/>
          <p14:tracePt t="43625" x="8699500" y="850900"/>
          <p14:tracePt t="43631" x="8686800" y="850900"/>
          <p14:tracePt t="43639" x="8650288" y="850900"/>
          <p14:tracePt t="43645" x="8624888" y="850900"/>
          <p14:tracePt t="43654" x="8599488" y="850900"/>
          <p14:tracePt t="43660" x="8586788" y="850900"/>
          <p14:tracePt t="43668" x="8574088" y="850900"/>
          <p14:tracePt t="43675" x="8548688" y="850900"/>
          <p14:tracePt t="43681" x="8537575" y="850900"/>
          <p14:tracePt t="43689" x="8524875" y="850900"/>
          <p14:tracePt t="43696" x="8512175" y="850900"/>
          <p14:tracePt t="43704" x="8512175" y="863600"/>
          <p14:tracePt t="43710" x="8499475" y="863600"/>
          <p14:tracePt t="43717" x="8474075" y="863600"/>
          <p14:tracePt t="43724" x="8474075" y="876300"/>
          <p14:tracePt t="43732" x="8461375" y="876300"/>
          <p14:tracePt t="43739" x="8448675" y="876300"/>
          <p14:tracePt t="43746" x="8435975" y="889000"/>
          <p14:tracePt t="43754" x="8424863" y="901700"/>
          <p14:tracePt t="43760" x="8399463" y="901700"/>
          <p14:tracePt t="43767" x="8374063" y="912813"/>
          <p14:tracePt t="43775" x="8361363" y="912813"/>
          <p14:tracePt t="43782" x="8361363" y="938213"/>
          <p14:tracePt t="43789" x="8324850" y="938213"/>
          <p14:tracePt t="43796" x="8324850" y="950913"/>
          <p14:tracePt t="43804" x="8299450" y="950913"/>
          <p14:tracePt t="43811" x="8299450" y="963613"/>
          <p14:tracePt t="43817" x="8286750" y="963613"/>
          <p14:tracePt t="43824" x="8274050" y="963613"/>
          <p14:tracePt t="43839" x="8274050" y="976313"/>
          <p14:tracePt t="43854" x="8261350" y="976313"/>
          <p14:tracePt t="43868" x="8248650" y="989013"/>
          <p14:tracePt t="43882" x="8223250" y="1001713"/>
          <p14:tracePt t="43896" x="8223250" y="1014413"/>
          <p14:tracePt t="43904" x="8212138" y="1025525"/>
          <p14:tracePt t="43910" x="8212138" y="1038225"/>
          <p14:tracePt t="43917" x="8212138" y="1050925"/>
          <p14:tracePt t="43924" x="8199438" y="1063625"/>
          <p14:tracePt t="43932" x="8199438" y="1089025"/>
          <p14:tracePt t="43939" x="8186738" y="1089025"/>
          <p14:tracePt t="43947" x="8186738" y="1101725"/>
          <p14:tracePt t="43954" x="8186738" y="1150938"/>
          <p14:tracePt t="43960" x="8174038" y="1176338"/>
          <p14:tracePt t="43967" x="8174038" y="1201738"/>
          <p14:tracePt t="43981" x="8174038" y="1238250"/>
          <p14:tracePt t="43989" x="8174038" y="1263650"/>
          <p14:tracePt t="43996" x="8174038" y="1289050"/>
          <p14:tracePt t="44004" x="8174038" y="1301750"/>
          <p14:tracePt t="44017" x="8174038" y="1314450"/>
          <p14:tracePt t="44024" x="8186738" y="1314450"/>
          <p14:tracePt t="44031" x="8186738" y="1327150"/>
          <p14:tracePt t="44039" x="8186738" y="1339850"/>
          <p14:tracePt t="44046" x="8186738" y="1350963"/>
          <p14:tracePt t="44054" x="8199438" y="1363663"/>
          <p14:tracePt t="44062" x="8199438" y="1376363"/>
          <p14:tracePt t="44067" x="8199438" y="1389063"/>
          <p14:tracePt t="44089" x="8199438" y="1401763"/>
          <p14:tracePt t="44104" x="8199438" y="1414463"/>
          <p14:tracePt t="44111" x="8199438" y="1427163"/>
          <p14:tracePt t="44124" x="8199438" y="1439863"/>
          <p14:tracePt t="44132" x="8199438" y="1463675"/>
          <p14:tracePt t="44139" x="8212138" y="1463675"/>
          <p14:tracePt t="44146" x="8212138" y="1489075"/>
          <p14:tracePt t="44154" x="8212138" y="1501775"/>
          <p14:tracePt t="44161" x="8212138" y="1514475"/>
          <p14:tracePt t="44167" x="8235950" y="1514475"/>
          <p14:tracePt t="44175" x="8235950" y="1527175"/>
          <p14:tracePt t="44189" x="8248650" y="1563688"/>
          <p14:tracePt t="44197" x="8261350" y="1576388"/>
          <p14:tracePt t="44204" x="8261350" y="1589088"/>
          <p14:tracePt t="44211" x="8274050" y="1589088"/>
          <p14:tracePt t="44218" x="8286750" y="1601788"/>
          <p14:tracePt t="44225" x="8312150" y="1614488"/>
          <p14:tracePt t="44232" x="8324850" y="1627188"/>
          <p14:tracePt t="44239" x="8348663" y="1639888"/>
          <p14:tracePt t="44247" x="8361363" y="1639888"/>
          <p14:tracePt t="44254" x="8374063" y="1652588"/>
          <p14:tracePt t="44261" x="8386763" y="1663700"/>
          <p14:tracePt t="44267" x="8412163" y="1676400"/>
          <p14:tracePt t="44275" x="8424863" y="1676400"/>
          <p14:tracePt t="44282" x="8461375" y="1689100"/>
          <p14:tracePt t="44289" x="8486775" y="1701800"/>
          <p14:tracePt t="44296" x="8548688" y="1714500"/>
          <p14:tracePt t="44304" x="8599488" y="1714500"/>
          <p14:tracePt t="44311" x="8661400" y="1714500"/>
          <p14:tracePt t="44317" x="8724900" y="1727200"/>
          <p14:tracePt t="44325" x="8799513" y="1727200"/>
          <p14:tracePt t="44332" x="8837613" y="1727200"/>
          <p14:tracePt t="44339" x="8899525" y="1727200"/>
          <p14:tracePt t="44346" x="8924925" y="1727200"/>
          <p14:tracePt t="44354" x="8963025" y="1727200"/>
          <p14:tracePt t="44361" x="8986838" y="1727200"/>
          <p14:tracePt t="44368" x="8999538" y="1727200"/>
          <p14:tracePt t="44425" x="9012238" y="1727200"/>
          <p14:tracePt t="44769" x="8999538" y="1727200"/>
          <p14:tracePt t="44775" x="8963025" y="1727200"/>
          <p14:tracePt t="44782" x="8924925" y="1727200"/>
          <p14:tracePt t="44790" x="8874125" y="1714500"/>
          <p14:tracePt t="44797" x="8837613" y="1714500"/>
          <p14:tracePt t="44804" x="8799513" y="1714500"/>
          <p14:tracePt t="44811" x="8774113" y="1714500"/>
          <p14:tracePt t="44818" x="8750300" y="1714500"/>
          <p14:tracePt t="44825" x="8712200" y="1714500"/>
          <p14:tracePt t="44832" x="8674100" y="1714500"/>
          <p14:tracePt t="44840" x="8661400" y="1714500"/>
          <p14:tracePt t="44847" x="8637588" y="1714500"/>
          <p14:tracePt t="44854" x="8599488" y="1714500"/>
          <p14:tracePt t="44861" x="8586788" y="1714500"/>
          <p14:tracePt t="44897" x="8574088" y="1714500"/>
          <p14:tracePt t="44911" x="8548688" y="1714500"/>
          <p14:tracePt t="44919" x="8537575" y="1727200"/>
          <p14:tracePt t="44925" x="8524875" y="1739900"/>
          <p14:tracePt t="44933" x="8499475" y="1765300"/>
          <p14:tracePt t="44940" x="8474075" y="1789113"/>
          <p14:tracePt t="44947" x="8448675" y="1814513"/>
          <p14:tracePt t="44955" x="8424863" y="1839913"/>
          <p14:tracePt t="44961" x="8374063" y="1865313"/>
          <p14:tracePt t="44969" x="8348663" y="1901825"/>
          <p14:tracePt t="44975" x="8335963" y="1927225"/>
          <p14:tracePt t="44983" x="8312150" y="1965325"/>
          <p14:tracePt t="44990" x="8286750" y="1989138"/>
          <p14:tracePt t="44997" x="8248650" y="2052638"/>
          <p14:tracePt t="45005" x="8235950" y="2078038"/>
          <p14:tracePt t="45021" x="8212138" y="2152650"/>
          <p14:tracePt t="45025" x="8199438" y="2190750"/>
          <p14:tracePt t="45033" x="8199438" y="2201863"/>
          <p14:tracePt t="45040" x="8186738" y="2214563"/>
          <p14:tracePt t="45054" x="8174038" y="2214563"/>
          <p14:tracePt t="45061" x="8174038" y="2227263"/>
          <p14:tracePt t="45069" x="8174038" y="2239963"/>
          <p14:tracePt t="45076" x="8174038" y="2252663"/>
          <p14:tracePt t="45090" x="8174038" y="2265363"/>
          <p14:tracePt t="45097" x="8161338" y="2265363"/>
          <p14:tracePt t="45104" x="8161338" y="2278063"/>
          <p14:tracePt t="45133" x="8161338" y="2290763"/>
          <p14:tracePt t="45248" x="8161338" y="2303463"/>
          <p14:tracePt t="45261" x="8161338" y="2314575"/>
          <p14:tracePt t="45284" x="8186738" y="2327275"/>
          <p14:tracePt t="45290" x="8199438" y="2339975"/>
          <p14:tracePt t="45298" x="8223250" y="2378075"/>
          <p14:tracePt t="45305" x="8223250" y="2390775"/>
          <p14:tracePt t="45311" x="8261350" y="2390775"/>
          <p14:tracePt t="45319" x="8286750" y="2414588"/>
          <p14:tracePt t="45326" x="8299450" y="2414588"/>
          <p14:tracePt t="45333" x="8324850" y="2427288"/>
          <p14:tracePt t="45340" x="8348663" y="2439988"/>
          <p14:tracePt t="45355" x="8374063" y="2439988"/>
          <p14:tracePt t="45361" x="8386763" y="2439988"/>
          <p14:tracePt t="45369" x="8412163" y="2439988"/>
          <p14:tracePt t="45383" x="8424863" y="2439988"/>
          <p14:tracePt t="45390" x="8435975" y="2452688"/>
          <p14:tracePt t="45397" x="8461375" y="2452688"/>
          <p14:tracePt t="45405" x="8499475" y="2465388"/>
          <p14:tracePt t="45412" x="8512175" y="2465388"/>
          <p14:tracePt t="45420" x="8548688" y="2465388"/>
          <p14:tracePt t="45427" x="8624888" y="2465388"/>
          <p14:tracePt t="45433" x="8661400" y="2465388"/>
          <p14:tracePt t="45440" x="8686800" y="2465388"/>
          <p14:tracePt t="45447" x="8724900" y="2465388"/>
          <p14:tracePt t="45455" x="8750300" y="2465388"/>
          <p14:tracePt t="45462" x="8763000" y="2465388"/>
          <p14:tracePt t="45470" x="8786813" y="2490788"/>
          <p14:tracePt t="45477" x="8799513" y="2490788"/>
          <p14:tracePt t="45483" x="8824913" y="2490788"/>
          <p14:tracePt t="45498" x="8837613" y="2490788"/>
          <p14:tracePt t="45540" x="8850313" y="2490788"/>
          <p14:tracePt t="45547" x="8874125" y="2490788"/>
          <p14:tracePt t="45555" x="8899525" y="2490788"/>
          <p14:tracePt t="45563" x="8950325" y="2490788"/>
          <p14:tracePt t="45570" x="8975725" y="2490788"/>
          <p14:tracePt t="45576" x="8986838" y="2490788"/>
          <p14:tracePt t="45584" x="8999538" y="2478088"/>
          <p14:tracePt t="45590" x="9012238" y="2478088"/>
          <p14:tracePt t="45598" x="9024938" y="2478088"/>
          <p14:tracePt t="45605" x="9050338" y="2478088"/>
          <p14:tracePt t="45641" x="9063038" y="2478088"/>
          <p14:tracePt t="45662" x="9063038" y="2465388"/>
          <p14:tracePt t="45670" x="9075738" y="2465388"/>
          <p14:tracePt t="45727" x="9075738" y="2452688"/>
          <p14:tracePt t="45733" x="9088438" y="2439988"/>
          <p14:tracePt t="45741" x="9088438" y="2427288"/>
          <p14:tracePt t="45755" x="9088438" y="2414588"/>
          <p14:tracePt t="45762" x="9088438" y="2378075"/>
          <p14:tracePt t="45770" x="9088438" y="2365375"/>
          <p14:tracePt t="45777" x="9088438" y="2352675"/>
          <p14:tracePt t="45791" x="9088438" y="2339975"/>
          <p14:tracePt t="45805" x="9088438" y="2327275"/>
          <p14:tracePt t="45820" x="9088438" y="2314575"/>
          <p14:tracePt t="45827" x="9088438" y="2303463"/>
          <p14:tracePt t="45877" x="9088438" y="2278063"/>
          <p14:tracePt t="45898" x="9088438" y="2265363"/>
          <p14:tracePt t="45905" x="9088438" y="2252663"/>
          <p14:tracePt t="45912" x="9088438" y="2239963"/>
          <p14:tracePt t="45920" x="9088438" y="2201863"/>
          <p14:tracePt t="45927" x="9088438" y="2178050"/>
          <p14:tracePt t="45934" x="9088438" y="2139950"/>
          <p14:tracePt t="45941" x="9088438" y="2114550"/>
          <p14:tracePt t="45948" x="9088438" y="2101850"/>
          <p14:tracePt t="45955" x="9088438" y="2089150"/>
          <p14:tracePt t="45962" x="9088438" y="2065338"/>
          <p14:tracePt t="45970" x="9088438" y="2039938"/>
          <p14:tracePt t="45977" x="9088438" y="2014538"/>
          <p14:tracePt t="45984" x="9088438" y="1989138"/>
          <p14:tracePt t="45991" x="9075738" y="1965325"/>
          <p14:tracePt t="45998" x="9063038" y="1952625"/>
          <p14:tracePt t="46005" x="9050338" y="1901825"/>
          <p14:tracePt t="46036" x="9012238" y="1865313"/>
          <p14:tracePt t="46041" x="8999538" y="1839913"/>
          <p14:tracePt t="46049" x="8975725" y="1839913"/>
          <p14:tracePt t="46055" x="8950325" y="1814513"/>
          <p14:tracePt t="46063" x="8912225" y="1776413"/>
          <p14:tracePt t="46071" x="8886825" y="1765300"/>
          <p14:tracePt t="46077" x="8863013" y="1765300"/>
          <p14:tracePt t="46084" x="8837613" y="1752600"/>
          <p14:tracePt t="46091" x="8812213" y="1739900"/>
          <p14:tracePt t="46098" x="8763000" y="1727200"/>
          <p14:tracePt t="46106" x="8737600" y="1714500"/>
          <p14:tracePt t="46113" x="8712200" y="1689100"/>
          <p14:tracePt t="46120" x="8686800" y="1689100"/>
          <p14:tracePt t="46127" x="8650288" y="1689100"/>
          <p14:tracePt t="46134" x="8637588" y="1676400"/>
          <p14:tracePt t="46141" x="8624888" y="1676400"/>
          <p14:tracePt t="46155" x="8612188" y="1676400"/>
          <p14:tracePt t="46162" x="8599488" y="1676400"/>
          <p14:tracePt t="46170" x="8586788" y="1676400"/>
          <p14:tracePt t="46177" x="8574088" y="1676400"/>
          <p14:tracePt t="46184" x="8561388" y="1676400"/>
          <p14:tracePt t="46199" x="8548688" y="1676400"/>
          <p14:tracePt t="46220" x="8537575" y="1676400"/>
          <p14:tracePt t="46241" x="8524875" y="1676400"/>
          <p14:tracePt t="46263" x="8512175" y="1676400"/>
          <p14:tracePt t="46277" x="8499475" y="1676400"/>
          <p14:tracePt t="46292" x="8486775" y="1689100"/>
          <p14:tracePt t="46299" x="8474075" y="1689100"/>
          <p14:tracePt t="46377" x="8474075" y="1701800"/>
          <p14:tracePt t="46391" x="8461375" y="1714500"/>
          <p14:tracePt t="46399" x="8448675" y="1714500"/>
          <p14:tracePt t="46405" x="8448675" y="1727200"/>
          <p14:tracePt t="46442" x="8435975" y="1739900"/>
          <p14:tracePt t="47185" x="8461375" y="1727200"/>
          <p14:tracePt t="47192" x="8486775" y="1714500"/>
          <p14:tracePt t="47199" x="8537575" y="1676400"/>
          <p14:tracePt t="47207" x="8574088" y="1663700"/>
          <p14:tracePt t="47214" x="8650288" y="1627188"/>
          <p14:tracePt t="47221" x="8712200" y="1614488"/>
          <p14:tracePt t="47228" x="8824913" y="1589088"/>
          <p14:tracePt t="47235" x="8924925" y="1576388"/>
          <p14:tracePt t="47242" x="9050338" y="1563688"/>
          <p14:tracePt t="47250" x="9099550" y="1552575"/>
          <p14:tracePt t="47257" x="9150350" y="1552575"/>
          <p14:tracePt t="47264" x="9188450" y="1552575"/>
          <p14:tracePt t="47271" x="9212263" y="1539875"/>
          <p14:tracePt t="47278" x="9250363" y="1539875"/>
          <p14:tracePt t="47287" x="9275763" y="1539875"/>
          <p14:tracePt t="47300" x="9288463" y="1539875"/>
          <p14:tracePt t="47307" x="9288463" y="1527175"/>
          <p14:tracePt t="47314" x="9301163" y="1527175"/>
          <p14:tracePt t="47364" x="9301163" y="1501775"/>
          <p14:tracePt t="47379" x="9312275" y="1489075"/>
          <p14:tracePt t="47386" x="9324975" y="1476375"/>
          <p14:tracePt t="47392" x="9337675" y="1450975"/>
          <p14:tracePt t="47400" x="9363075" y="1439863"/>
          <p14:tracePt t="47407" x="9363075" y="1414463"/>
          <p14:tracePt t="47414" x="9363075" y="1389063"/>
          <p14:tracePt t="47421" x="9363075" y="1363663"/>
          <p14:tracePt t="47437" x="9350375" y="1327150"/>
          <p14:tracePt t="47443" x="9337675" y="1289050"/>
          <p14:tracePt t="47450" x="9312275" y="1250950"/>
          <p14:tracePt t="47457" x="9301163" y="1201738"/>
          <p14:tracePt t="47464" x="9288463" y="1189038"/>
          <p14:tracePt t="47471" x="9275763" y="1125538"/>
          <p14:tracePt t="47479" x="9250363" y="1089025"/>
          <p14:tracePt t="47486" x="9224963" y="1050925"/>
          <p14:tracePt t="47493" x="9199563" y="1001713"/>
          <p14:tracePt t="47499" x="9188450" y="976313"/>
          <p14:tracePt t="47507" x="9163050" y="950913"/>
          <p14:tracePt t="47514" x="9137650" y="925513"/>
          <p14:tracePt t="47521" x="9088438" y="876300"/>
          <p14:tracePt t="47528" x="9063038" y="850900"/>
          <p14:tracePt t="47536" x="9050338" y="838200"/>
          <p14:tracePt t="47543" x="9037638" y="838200"/>
          <p14:tracePt t="47550" x="9012238" y="825500"/>
          <p14:tracePt t="47557" x="8999538" y="812800"/>
          <p14:tracePt t="47564" x="8963025" y="812800"/>
          <p14:tracePt t="47578" x="8950325" y="801688"/>
          <p14:tracePt t="47587" x="8937625" y="801688"/>
          <p14:tracePt t="47593" x="8924925" y="801688"/>
          <p14:tracePt t="47607" x="8899525" y="788988"/>
          <p14:tracePt t="47614" x="8874125" y="788988"/>
          <p14:tracePt t="47622" x="8863013" y="788988"/>
          <p14:tracePt t="47628" x="8837613" y="788988"/>
          <p14:tracePt t="47637" x="8824913" y="788988"/>
          <p14:tracePt t="47643" x="8799513" y="788988"/>
          <p14:tracePt t="47650" x="8763000" y="788988"/>
          <p14:tracePt t="47657" x="8750300" y="788988"/>
          <p14:tracePt t="47664" x="8712200" y="788988"/>
          <p14:tracePt t="47671" x="8686800" y="801688"/>
          <p14:tracePt t="47678" x="8637588" y="801688"/>
          <p14:tracePt t="47687" x="8599488" y="801688"/>
          <p14:tracePt t="47693" x="8548688" y="812800"/>
          <p14:tracePt t="47700" x="8499475" y="825500"/>
          <p14:tracePt t="47707" x="8474075" y="838200"/>
          <p14:tracePt t="47714" x="8435975" y="850900"/>
          <p14:tracePt t="47721" x="8374063" y="889000"/>
          <p14:tracePt t="47728" x="8335963" y="912813"/>
          <p14:tracePt t="47736" x="8299450" y="925513"/>
          <p14:tracePt t="47743" x="8261350" y="938213"/>
          <p14:tracePt t="47750" x="8223250" y="963613"/>
          <p14:tracePt t="47757" x="8199438" y="989013"/>
          <p14:tracePt t="47764" x="8135938" y="1001713"/>
          <p14:tracePt t="47771" x="8135938" y="1014413"/>
          <p14:tracePt t="47778" x="8110538" y="1025525"/>
          <p14:tracePt t="47786" x="8099425" y="1038225"/>
          <p14:tracePt t="47793" x="8074025" y="1063625"/>
          <p14:tracePt t="47802" x="8061325" y="1076325"/>
          <p14:tracePt t="47807" x="8048625" y="1089025"/>
          <p14:tracePt t="47814" x="8035925" y="1101725"/>
          <p14:tracePt t="47822" x="8023225" y="1114425"/>
          <p14:tracePt t="47828" x="8010525" y="1114425"/>
          <p14:tracePt t="47836" x="7999413" y="1125538"/>
          <p14:tracePt t="47843" x="7986713" y="1150938"/>
          <p14:tracePt t="47850" x="7986713" y="1163638"/>
          <p14:tracePt t="47857" x="7974013" y="1201738"/>
          <p14:tracePt t="47864" x="7961313" y="1214438"/>
          <p14:tracePt t="47872" x="7948613" y="1289050"/>
          <p14:tracePt t="47878" x="7923213" y="1314450"/>
          <p14:tracePt t="47886" x="7897813" y="1376363"/>
          <p14:tracePt t="47893" x="7897813" y="1389063"/>
          <p14:tracePt t="47900" x="7897813" y="1439863"/>
          <p14:tracePt t="47907" x="7897813" y="1463675"/>
          <p14:tracePt t="47914" x="7897813" y="1527175"/>
          <p14:tracePt t="47921" x="7897813" y="1539875"/>
          <p14:tracePt t="47928" x="7897813" y="1563688"/>
          <p14:tracePt t="47936" x="7897813" y="1589088"/>
          <p14:tracePt t="47943" x="7910513" y="1639888"/>
          <p14:tracePt t="47950" x="7910513" y="1663700"/>
          <p14:tracePt t="47957" x="7935913" y="1689100"/>
          <p14:tracePt t="47964" x="7935913" y="1701800"/>
          <p14:tracePt t="47972" x="7935913" y="1714500"/>
          <p14:tracePt t="47979" x="7948613" y="1727200"/>
          <p14:tracePt t="47986" x="7961313" y="1752600"/>
          <p14:tracePt t="48001" x="7974013" y="1765300"/>
          <p14:tracePt t="48007" x="7974013" y="1776413"/>
          <p14:tracePt t="48020" x="7986713" y="1776413"/>
          <p14:tracePt t="48022" x="7986713" y="1789113"/>
          <p14:tracePt t="48028" x="7999413" y="1789113"/>
          <p14:tracePt t="48036" x="8010525" y="1801813"/>
          <p14:tracePt t="48043" x="8035925" y="1801813"/>
          <p14:tracePt t="48051" x="8035925" y="1814513"/>
          <p14:tracePt t="48057" x="8048625" y="1814513"/>
          <p14:tracePt t="48072" x="8061325" y="1827213"/>
          <p14:tracePt t="48079" x="8086725" y="1839913"/>
          <p14:tracePt t="48086" x="8099425" y="1839913"/>
          <p14:tracePt t="48094" x="8148638" y="1865313"/>
          <p14:tracePt t="48100" x="8161338" y="1865313"/>
          <p14:tracePt t="48107" x="8174038" y="1876425"/>
          <p14:tracePt t="48114" x="8199438" y="1876425"/>
          <p14:tracePt t="48122" x="8212138" y="1889125"/>
          <p14:tracePt t="48129" x="8235950" y="1889125"/>
          <p14:tracePt t="48136" x="8274050" y="1889125"/>
          <p14:tracePt t="48144" x="8299450" y="1889125"/>
          <p14:tracePt t="48150" x="8312150" y="1889125"/>
          <p14:tracePt t="48157" x="8335963" y="1889125"/>
          <p14:tracePt t="48164" x="8374063" y="1889125"/>
          <p14:tracePt t="48172" x="8399463" y="1889125"/>
          <p14:tracePt t="48179" x="8435975" y="1889125"/>
          <p14:tracePt t="48186" x="8486775" y="1889125"/>
          <p14:tracePt t="48193" x="8512175" y="1889125"/>
          <p14:tracePt t="48201" x="8537575" y="1889125"/>
          <p14:tracePt t="48207" x="8548688" y="1889125"/>
          <p14:tracePt t="48214" x="8561388" y="1889125"/>
          <p14:tracePt t="48222" x="8586788" y="1889125"/>
          <p14:tracePt t="48229" x="8599488" y="1889125"/>
          <p14:tracePt t="48236" x="8612188" y="1889125"/>
          <p14:tracePt t="48251" x="8624888" y="1889125"/>
          <p14:tracePt t="48258" x="8637588" y="1889125"/>
          <p14:tracePt t="48265" x="8650288" y="1889125"/>
          <p14:tracePt t="48272" x="8674100" y="1889125"/>
          <p14:tracePt t="48279" x="8686800" y="1889125"/>
          <p14:tracePt t="48287" x="8712200" y="1889125"/>
          <p14:tracePt t="48293" x="8737600" y="1889125"/>
          <p14:tracePt t="48301" x="8774113" y="1876425"/>
          <p14:tracePt t="48308" x="8812213" y="1876425"/>
          <p14:tracePt t="48315" x="8850313" y="1865313"/>
          <p14:tracePt t="48322" x="8874125" y="1865313"/>
          <p14:tracePt t="48329" x="8899525" y="1865313"/>
          <p14:tracePt t="48336" x="8937625" y="1839913"/>
          <p14:tracePt t="48343" x="8963025" y="1839913"/>
          <p14:tracePt t="48358" x="8975725" y="1839913"/>
          <p14:tracePt t="48365" x="8986838" y="1839913"/>
          <p14:tracePt t="48372" x="8999538" y="1839913"/>
          <p14:tracePt t="48379" x="9012238" y="1827213"/>
          <p14:tracePt t="48394" x="9037638" y="1827213"/>
          <p14:tracePt t="48402" x="9063038" y="1814513"/>
          <p14:tracePt t="48408" x="9088438" y="1814513"/>
          <p14:tracePt t="48415" x="9112250" y="1801813"/>
          <p14:tracePt t="48422" x="9137650" y="1801813"/>
          <p14:tracePt t="48429" x="9150350" y="1789113"/>
          <p14:tracePt t="48437" x="9175750" y="1789113"/>
          <p14:tracePt t="48444" x="9188450" y="1789113"/>
          <p14:tracePt t="48451" x="9199563" y="1789113"/>
          <p14:tracePt t="48465" x="9212263" y="1789113"/>
          <p14:tracePt t="48486" x="9212263" y="1776413"/>
          <p14:tracePt t="48522" x="9224963" y="1776413"/>
          <p14:tracePt t="48529" x="9237663" y="1776413"/>
          <p14:tracePt t="48608" x="9237663" y="1765300"/>
          <p14:tracePt t="48615" x="9263063" y="1765300"/>
          <p14:tracePt t="48622" x="9275763" y="1765300"/>
          <p14:tracePt t="48629" x="9275763" y="1739900"/>
          <p14:tracePt t="48636" x="9301163" y="1714500"/>
          <p14:tracePt t="48644" x="9301163" y="1689100"/>
          <p14:tracePt t="48651" x="9301163" y="1676400"/>
          <p14:tracePt t="48658" x="9312275" y="1652588"/>
          <p14:tracePt t="48672" x="9324975" y="1614488"/>
          <p14:tracePt t="48679" x="9324975" y="1601788"/>
          <p14:tracePt t="48687" x="9337675" y="1576388"/>
          <p14:tracePt t="48694" x="9337675" y="1563688"/>
          <p14:tracePt t="48702" x="9350375" y="1539875"/>
          <p14:tracePt t="48708" x="9350375" y="1501775"/>
          <p14:tracePt t="48715" x="9350375" y="1476375"/>
          <p14:tracePt t="48722" x="9350375" y="1450975"/>
          <p14:tracePt t="48729" x="9350375" y="1439863"/>
          <p14:tracePt t="48737" x="9350375" y="1427163"/>
          <p14:tracePt t="48744" x="9350375" y="1414463"/>
          <p14:tracePt t="48752" x="9350375" y="1389063"/>
          <p14:tracePt t="48765" x="9350375" y="1363663"/>
          <p14:tracePt t="48787" x="9350375" y="1350963"/>
          <p14:tracePt t="48794" x="9350375" y="1339850"/>
          <p14:tracePt t="48802" x="9350375" y="1301750"/>
          <p14:tracePt t="48808" x="9350375" y="1289050"/>
          <p14:tracePt t="48815" x="9337675" y="1276350"/>
          <p14:tracePt t="48822" x="9337675" y="1263650"/>
          <p14:tracePt t="48830" x="9324975" y="1238250"/>
          <p14:tracePt t="48837" x="9324975" y="1227138"/>
          <p14:tracePt t="48844" x="9312275" y="1201738"/>
          <p14:tracePt t="48851" x="9312275" y="1189038"/>
          <p14:tracePt t="48859" x="9301163" y="1176338"/>
          <p14:tracePt t="48865" x="9288463" y="1163638"/>
          <p14:tracePt t="48873" x="9275763" y="1150938"/>
          <p14:tracePt t="48879" x="9250363" y="1138238"/>
          <p14:tracePt t="48887" x="9237663" y="1125538"/>
          <p14:tracePt t="48894" x="9237663" y="1114425"/>
          <p14:tracePt t="48901" x="9212263" y="1076325"/>
          <p14:tracePt t="48908" x="9188450" y="1063625"/>
          <p14:tracePt t="48915" x="9124950" y="1038225"/>
          <p14:tracePt t="48923" x="9112250" y="1025525"/>
          <p14:tracePt t="48930" x="9099550" y="1025525"/>
          <p14:tracePt t="48938" x="9075738" y="1014413"/>
          <p14:tracePt t="48944" x="9050338" y="1014413"/>
          <p14:tracePt t="48951" x="9037638" y="1014413"/>
          <p14:tracePt t="48958" x="9012238" y="1001713"/>
          <p14:tracePt t="48966" x="8986838" y="1001713"/>
          <p14:tracePt t="48973" x="8975725" y="1001713"/>
          <p14:tracePt t="48980" x="8950325" y="1001713"/>
          <p14:tracePt t="48987" x="8937625" y="1001713"/>
          <p14:tracePt t="48994" x="8899525" y="1001713"/>
          <p14:tracePt t="49001" x="8874125" y="1001713"/>
          <p14:tracePt t="49008" x="8850313" y="1001713"/>
          <p14:tracePt t="49016" x="8837613" y="1001713"/>
          <p14:tracePt t="49023" x="8812213" y="1001713"/>
          <p14:tracePt t="49030" x="8799513" y="1001713"/>
          <p14:tracePt t="49037" x="8774113" y="1001713"/>
          <p14:tracePt t="49053" x="8763000" y="1001713"/>
          <p14:tracePt t="49058" x="8737600" y="1014413"/>
          <p14:tracePt t="49073" x="8712200" y="1025525"/>
          <p14:tracePt t="49080" x="8686800" y="1025525"/>
          <p14:tracePt t="49087" x="8674100" y="1038225"/>
          <p14:tracePt t="49094" x="8661400" y="1038225"/>
          <p14:tracePt t="49102" x="8637588" y="1050925"/>
          <p14:tracePt t="49108" x="8612188" y="1063625"/>
          <p14:tracePt t="49115" x="8599488" y="1063625"/>
          <p14:tracePt t="49123" x="8561388" y="1076325"/>
          <p14:tracePt t="49130" x="8548688" y="1076325"/>
          <p14:tracePt t="49137" x="8548688" y="1089025"/>
          <p14:tracePt t="49144" x="8524875" y="1089025"/>
          <p14:tracePt t="49153" x="8524875" y="1101725"/>
          <p14:tracePt t="49158" x="8512175" y="1101725"/>
          <p14:tracePt t="49166" x="8499475" y="1101725"/>
          <p14:tracePt t="49173" x="8486775" y="1101725"/>
          <p14:tracePt t="49180" x="8474075" y="1114425"/>
          <p14:tracePt t="49188" x="8461375" y="1114425"/>
          <p14:tracePt t="49194" x="8461375" y="1125538"/>
          <p14:tracePt t="49203" x="8448675" y="1125538"/>
          <p14:tracePt t="49208" x="8435975" y="1138238"/>
          <p14:tracePt t="49223" x="8424863" y="1138238"/>
          <p14:tracePt t="49259" x="8412163" y="1138238"/>
          <p14:tracePt t="49266" x="8412163" y="1150938"/>
          <p14:tracePt t="49288" x="8399463" y="1150938"/>
          <p14:tracePt t="50131" x="8374063" y="1163638"/>
          <p14:tracePt t="50139" x="8348663" y="1163638"/>
          <p14:tracePt t="50145" x="8286750" y="1176338"/>
          <p14:tracePt t="50152" x="8186738" y="1214438"/>
          <p14:tracePt t="50159" x="8123238" y="1214438"/>
          <p14:tracePt t="50166" x="8086725" y="1227138"/>
          <p14:tracePt t="50174" x="8074025" y="1227138"/>
          <p14:tracePt t="50181" x="8048625" y="1227138"/>
          <p14:tracePt t="50188" x="8023225" y="1227138"/>
          <p14:tracePt t="50195" x="7986713" y="1227138"/>
          <p14:tracePt t="50203" x="7974013" y="1227138"/>
          <p14:tracePt t="50210" x="7961313" y="1227138"/>
          <p14:tracePt t="50224" x="7948613" y="1227138"/>
          <p14:tracePt t="50245" x="7935913" y="1227138"/>
          <p14:tracePt t="50268" x="7923213" y="1227138"/>
          <p14:tracePt t="50603" x="7935913" y="1238250"/>
          <p14:tracePt t="50611" x="7948613" y="1238250"/>
          <p14:tracePt t="50618" x="7961313" y="1238250"/>
          <p14:tracePt t="50624" x="7974013" y="1238250"/>
          <p14:tracePt t="50631" x="8010525" y="1250950"/>
          <p14:tracePt t="50638" x="8035925" y="1250950"/>
          <p14:tracePt t="50646" x="8061325" y="1250950"/>
          <p14:tracePt t="50653" x="8074025" y="1250950"/>
          <p14:tracePt t="50660" x="8086725" y="1250950"/>
          <p14:tracePt t="50668" x="8099425" y="1250950"/>
          <p14:tracePt t="50675" x="8123238" y="1250950"/>
          <p14:tracePt t="50681" x="8135938" y="1250950"/>
          <p14:tracePt t="50689" x="8148638" y="1250950"/>
          <p14:tracePt t="50696" x="8161338" y="1250950"/>
          <p14:tracePt t="50703" x="8199438" y="1250950"/>
          <p14:tracePt t="50710" x="8223250" y="1250950"/>
          <p14:tracePt t="50725" x="8235950" y="1250950"/>
          <p14:tracePt t="50731" x="8261350" y="1250950"/>
          <p14:tracePt t="50739" x="8274050" y="1250950"/>
          <p14:tracePt t="50746" x="8299450" y="1263650"/>
          <p14:tracePt t="50753" x="8312150" y="1263650"/>
          <p14:tracePt t="50760" x="8324850" y="1263650"/>
          <p14:tracePt t="50767" x="8335963" y="1263650"/>
          <p14:tracePt t="50774" x="8348663" y="1263650"/>
          <p14:tracePt t="50781" x="8361363" y="1276350"/>
          <p14:tracePt t="50788" x="8386763" y="1276350"/>
          <p14:tracePt t="50796" x="8424863" y="1289050"/>
          <p14:tracePt t="50803" x="8461375" y="1289050"/>
          <p14:tracePt t="50811" x="8486775" y="1314450"/>
          <p14:tracePt t="50817" x="8537575" y="1327150"/>
          <p14:tracePt t="50824" x="8561388" y="1327150"/>
          <p14:tracePt t="50831" x="8599488" y="1339850"/>
          <p14:tracePt t="50839" x="8624888" y="1339850"/>
          <p14:tracePt t="50846" x="8637588" y="1350963"/>
          <p14:tracePt t="50853" x="8674100" y="1350963"/>
          <p14:tracePt t="50862" x="8686800" y="1363663"/>
          <p14:tracePt t="50868" x="8712200" y="1363663"/>
          <p14:tracePt t="50875" x="8737600" y="1376363"/>
          <p14:tracePt t="50882" x="8774113" y="1389063"/>
          <p14:tracePt t="50889" x="8799513" y="1401763"/>
          <p14:tracePt t="50896" x="8837613" y="1401763"/>
          <p14:tracePt t="50903" x="8863013" y="1401763"/>
          <p14:tracePt t="50910" x="8899525" y="1414463"/>
          <p14:tracePt t="50918" x="8937625" y="1427163"/>
          <p14:tracePt t="50925" x="8963025" y="1427163"/>
          <p14:tracePt t="50932" x="8975725" y="1439863"/>
          <p14:tracePt t="50939" x="8986838" y="1439863"/>
          <p14:tracePt t="50946" x="9024938" y="1450975"/>
          <p14:tracePt t="50954" x="9050338" y="1463675"/>
          <p14:tracePt t="50961" x="9088438" y="1476375"/>
          <p14:tracePt t="50968" x="9112250" y="1489075"/>
          <p14:tracePt t="50975" x="9188450" y="1514475"/>
          <p14:tracePt t="50982" x="9224963" y="1527175"/>
          <p14:tracePt t="50989" x="9301163" y="1576388"/>
          <p14:tracePt t="50996" x="9363075" y="1601788"/>
          <p14:tracePt t="51004" x="9437688" y="1614488"/>
          <p14:tracePt t="51010" x="9513888" y="1652588"/>
          <p14:tracePt t="51018" x="9588500" y="1663700"/>
          <p14:tracePt t="51037" x="9688513" y="1701800"/>
          <p14:tracePt t="51039" x="9763125" y="1714500"/>
          <p14:tracePt t="51047" x="9788525" y="1727200"/>
          <p14:tracePt t="51053" x="9788525" y="1739900"/>
          <p14:tracePt t="51061" x="9813925" y="1739900"/>
          <p14:tracePt t="51068" x="9826625" y="1752600"/>
          <p14:tracePt t="51075" x="9852025" y="1752600"/>
          <p14:tracePt t="51153" x="9863138" y="1752600"/>
          <p14:tracePt t="51161" x="9875838" y="1765300"/>
          <p14:tracePt t="51169" x="9901238" y="1765300"/>
          <p14:tracePt t="51182" x="9926638" y="1776413"/>
          <p14:tracePt t="51189" x="9939338" y="1776413"/>
          <p14:tracePt t="51196" x="9963150" y="1776413"/>
          <p14:tracePt t="51325" x="9975850" y="1776413"/>
          <p14:tracePt t="52184" x="9975850" y="1752600"/>
          <p14:tracePt t="52190" x="9975850" y="1739900"/>
          <p14:tracePt t="52204" x="9975850" y="1727200"/>
          <p14:tracePt t="52211" x="9975850" y="1714500"/>
          <p14:tracePt t="52226" x="9975850" y="1701800"/>
          <p14:tracePt t="52255" x="9975850" y="1689100"/>
          <p14:tracePt t="52377" x="9963150" y="1689100"/>
          <p14:tracePt t="52391" x="9963150" y="1676400"/>
          <p14:tracePt t="52405" x="9963150" y="1663700"/>
          <p14:tracePt t="52412" x="9963150" y="1652588"/>
          <p14:tracePt t="52419" x="9963150" y="1639888"/>
          <p14:tracePt t="52434" x="9952038" y="1614488"/>
          <p14:tracePt t="52440" x="9952038" y="1601788"/>
          <p14:tracePt t="52455" x="9952038" y="1589088"/>
          <p14:tracePt t="52469" x="9952038" y="1576388"/>
          <p14:tracePt t="52491" x="9952038" y="1563688"/>
          <p14:tracePt t="52505" x="9952038" y="1552575"/>
          <p14:tracePt t="52527" x="9952038" y="1539875"/>
          <p14:tracePt t="52540" x="9952038" y="1527175"/>
          <p14:tracePt t="52548" x="9952038" y="1501775"/>
          <p14:tracePt t="52555" x="9952038" y="1489075"/>
          <p14:tracePt t="52562" x="9952038" y="1463675"/>
          <p14:tracePt t="52569" x="9952038" y="1450975"/>
          <p14:tracePt t="52576" x="9939338" y="1450975"/>
          <p14:tracePt t="52583" x="9939338" y="1439863"/>
          <p14:tracePt t="52591" x="9939338" y="1401763"/>
          <p14:tracePt t="52597" x="9939338" y="1389063"/>
          <p14:tracePt t="53063" x="9939338" y="1376363"/>
          <p14:tracePt t="53085" x="9939338" y="1363663"/>
          <p14:tracePt t="53091" x="9939338" y="1339850"/>
          <p14:tracePt t="53098" x="9926638" y="1339850"/>
          <p14:tracePt t="53105" x="9926638" y="1314450"/>
          <p14:tracePt t="53112" x="9926638" y="1276350"/>
          <p14:tracePt t="53120" x="9926638" y="1250950"/>
          <p14:tracePt t="53127" x="9926638" y="1238250"/>
          <p14:tracePt t="53134" x="9926638" y="1227138"/>
          <p14:tracePt t="53141" x="9926638" y="1214438"/>
          <p14:tracePt t="53149" x="9926638" y="1176338"/>
          <p14:tracePt t="53155" x="9926638" y="1150938"/>
          <p14:tracePt t="53163" x="9926638" y="1138238"/>
          <p14:tracePt t="53177" x="9926638" y="1125538"/>
          <p14:tracePt t="53185" x="9926638" y="1114425"/>
          <p14:tracePt t="53191" x="9926638" y="1101725"/>
          <p14:tracePt t="53199" x="9926638" y="1089025"/>
          <p14:tracePt t="53205" x="9926638" y="1076325"/>
          <p14:tracePt t="53220" x="9926638" y="1063625"/>
          <p14:tracePt t="53235" x="9926638" y="1050925"/>
          <p14:tracePt t="53721" x="9939338" y="1050925"/>
          <p14:tracePt t="53735" x="9975850" y="1063625"/>
          <p14:tracePt t="53742" x="9975850" y="1076325"/>
          <p14:tracePt t="53749" x="9988550" y="1089025"/>
          <p14:tracePt t="53764" x="10001250" y="1101725"/>
          <p14:tracePt t="53771" x="10013950" y="1114425"/>
          <p14:tracePt t="53777" x="10026650" y="1114425"/>
          <p14:tracePt t="53786" x="10026650" y="1138238"/>
          <p14:tracePt t="53799" x="10039350" y="1150938"/>
          <p14:tracePt t="53807" x="10052050" y="1150938"/>
          <p14:tracePt t="53813" x="10052050" y="1163638"/>
          <p14:tracePt t="53821" x="10075863" y="1163638"/>
          <p14:tracePt t="53828" x="10088563" y="1163638"/>
          <p14:tracePt t="55630" x="10064750" y="1150938"/>
          <p14:tracePt t="55637" x="10052050" y="1138238"/>
          <p14:tracePt t="55644" x="10026650" y="1125538"/>
          <p14:tracePt t="55651" x="10001250" y="1101725"/>
          <p14:tracePt t="55658" x="9975850" y="1089025"/>
          <p14:tracePt t="55665" x="9939338" y="1089025"/>
          <p14:tracePt t="55672" x="9939338" y="1076325"/>
          <p14:tracePt t="55679" x="9913938" y="1076325"/>
          <p14:tracePt t="55694" x="9901238" y="1063625"/>
          <p14:tracePt t="55708" x="9888538" y="1063625"/>
          <p14:tracePt t="56059" x="9875838" y="1063625"/>
          <p14:tracePt t="56073" x="9863138" y="1063625"/>
          <p14:tracePt t="56080" x="9839325" y="1050925"/>
          <p14:tracePt t="56087" x="9826625" y="1050925"/>
          <p14:tracePt t="56094" x="9813925" y="1050925"/>
          <p14:tracePt t="56101" x="9775825" y="1038225"/>
          <p14:tracePt t="56108" x="9713913" y="1025525"/>
          <p14:tracePt t="56115" x="9675813" y="1001713"/>
          <p14:tracePt t="56123" x="9626600" y="989013"/>
          <p14:tracePt t="56130" x="9575800" y="989013"/>
          <p14:tracePt t="56137" x="9525000" y="976313"/>
          <p14:tracePt t="56144" x="9463088" y="963613"/>
          <p14:tracePt t="56151" x="9388475" y="963613"/>
          <p14:tracePt t="56159" x="9350375" y="950913"/>
          <p14:tracePt t="56166" x="9288463" y="950913"/>
          <p14:tracePt t="56173" x="9250363" y="938213"/>
          <p14:tracePt t="56180" x="9188450" y="938213"/>
          <p14:tracePt t="56187" x="9137650" y="925513"/>
          <p14:tracePt t="56194" x="9099550" y="925513"/>
          <p14:tracePt t="56202" x="9075738" y="912813"/>
          <p14:tracePt t="56209" x="9037638" y="912813"/>
          <p14:tracePt t="56216" x="9012238" y="901700"/>
          <p14:tracePt t="56230" x="8999538" y="901700"/>
          <p14:tracePt t="56237" x="8986838" y="876300"/>
          <p14:tracePt t="56252" x="8975725" y="876300"/>
          <p14:tracePt t="56295" x="8963025" y="876300"/>
          <p14:tracePt t="56309" x="8912225" y="876300"/>
          <p14:tracePt t="56317" x="8874125" y="889000"/>
          <p14:tracePt t="56323" x="8837613" y="889000"/>
          <p14:tracePt t="56331" x="8774113" y="901700"/>
          <p14:tracePt t="56338" x="8737600" y="912813"/>
          <p14:tracePt t="56345" x="8699500" y="925513"/>
          <p14:tracePt t="56352" x="8650288" y="938213"/>
          <p14:tracePt t="56359" x="8624888" y="938213"/>
          <p14:tracePt t="56367" x="8586788" y="950913"/>
          <p14:tracePt t="56374" x="8548688" y="963613"/>
          <p14:tracePt t="56381" x="8537575" y="989013"/>
          <p14:tracePt t="56388" x="8512175" y="1014413"/>
          <p14:tracePt t="56396" x="8499475" y="1014413"/>
          <p14:tracePt t="56402" x="8499475" y="1025525"/>
          <p14:tracePt t="56409" x="8486775" y="1025525"/>
          <p14:tracePt t="56417" x="8486775" y="1038225"/>
          <p14:tracePt t="56423" x="8486775" y="1050925"/>
          <p14:tracePt t="56431" x="8474075" y="1063625"/>
          <p14:tracePt t="56437" x="8461375" y="1063625"/>
          <p14:tracePt t="56445" x="8435975" y="1076325"/>
          <p14:tracePt t="56452" x="8435975" y="1101725"/>
          <p14:tracePt t="56459" x="8424863" y="1125538"/>
          <p14:tracePt t="56467" x="8412163" y="1150938"/>
          <p14:tracePt t="56474" x="8412163" y="1163638"/>
          <p14:tracePt t="56488" x="8412163" y="1176338"/>
          <p14:tracePt t="56494" x="8412163" y="1189038"/>
          <p14:tracePt t="56509" x="8412163" y="1201738"/>
          <p14:tracePt t="56516" x="8412163" y="1214438"/>
          <p14:tracePt t="56523" x="8412163" y="1227138"/>
          <p14:tracePt t="56530" x="8412163" y="1238250"/>
          <p14:tracePt t="56537" x="8412163" y="1250950"/>
          <p14:tracePt t="56545" x="8412163" y="1276350"/>
          <p14:tracePt t="56552" x="8412163" y="1289050"/>
          <p14:tracePt t="56559" x="8412163" y="1314450"/>
          <p14:tracePt t="56566" x="8412163" y="1327150"/>
          <p14:tracePt t="56573" x="8412163" y="1350963"/>
          <p14:tracePt t="56588" x="8412163" y="1363663"/>
          <p14:tracePt t="56602" x="8412163" y="1376363"/>
          <p14:tracePt t="56617" x="8412163" y="1389063"/>
          <p14:tracePt t="56731" x="8412163" y="1401763"/>
          <p14:tracePt t="56738" x="8424863" y="1401763"/>
          <p14:tracePt t="56745" x="8448675" y="1414463"/>
          <p14:tracePt t="56752" x="8461375" y="1414463"/>
          <p14:tracePt t="56759" x="8474075" y="1427163"/>
          <p14:tracePt t="56774" x="8474075" y="1450975"/>
          <p14:tracePt t="56780" x="8486775" y="1450975"/>
          <p14:tracePt t="56788" x="8499475" y="1463675"/>
          <p14:tracePt t="56809" x="8512175" y="1463675"/>
          <p14:tracePt t="56853" x="8524875" y="1463675"/>
          <p14:tracePt t="56874" x="8524875" y="1476375"/>
          <p14:tracePt t="56910" x="8548688" y="1476375"/>
          <p14:tracePt t="56924" x="8561388" y="1476375"/>
          <p14:tracePt t="56931" x="8574088" y="1489075"/>
          <p14:tracePt t="56938" x="8586788" y="1489075"/>
          <p14:tracePt t="56945" x="8599488" y="1489075"/>
          <p14:tracePt t="56953" x="8624888" y="1489075"/>
          <p14:tracePt t="56959" x="8661400" y="1501775"/>
          <p14:tracePt t="56968" x="8674100" y="1501775"/>
          <p14:tracePt t="56981" x="8699500" y="1514475"/>
          <p14:tracePt t="56988" x="8712200" y="1514475"/>
          <p14:tracePt t="56995" x="8724900" y="1514475"/>
          <p14:tracePt t="57003" x="8737600" y="1514475"/>
          <p14:tracePt t="57019" x="8763000" y="1514475"/>
          <p14:tracePt t="57031" x="8774113" y="1514475"/>
          <p14:tracePt t="57038" x="8786813" y="1514475"/>
          <p14:tracePt t="57046" x="8799513" y="1527175"/>
          <p14:tracePt t="57053" x="8812213" y="1527175"/>
          <p14:tracePt t="57060" x="8837613" y="1527175"/>
          <p14:tracePt t="57069" x="8850313" y="1527175"/>
          <p14:tracePt t="57074" x="8874125" y="1527175"/>
          <p14:tracePt t="57081" x="8899525" y="1527175"/>
          <p14:tracePt t="57088" x="8912225" y="1527175"/>
          <p14:tracePt t="57095" x="8924925" y="1527175"/>
          <p14:tracePt t="57103" x="8937625" y="1527175"/>
          <p14:tracePt t="57110" x="8975725" y="1527175"/>
          <p14:tracePt t="57118" x="8986838" y="1527175"/>
          <p14:tracePt t="57124" x="8999538" y="1527175"/>
          <p14:tracePt t="57138" x="9012238" y="1527175"/>
          <p14:tracePt t="57145" x="9024938" y="1527175"/>
          <p14:tracePt t="57153" x="9037638" y="1527175"/>
          <p14:tracePt t="57160" x="9050338" y="1527175"/>
          <p14:tracePt t="57168" x="9088438" y="1527175"/>
          <p14:tracePt t="57174" x="9112250" y="1527175"/>
          <p14:tracePt t="57188" x="9124950" y="1527175"/>
          <p14:tracePt t="57196" x="9137650" y="1527175"/>
          <p14:tracePt t="57203" x="9150350" y="1527175"/>
          <p14:tracePt t="57210" x="9163050" y="1527175"/>
          <p14:tracePt t="57245" x="9188450" y="1527175"/>
          <p14:tracePt t="57267" x="9199563" y="1527175"/>
          <p14:tracePt t="57274" x="9212263" y="1527175"/>
          <p14:tracePt t="57281" x="9224963" y="1527175"/>
          <p14:tracePt t="57288" x="9237663" y="1527175"/>
          <p14:tracePt t="57295" x="9263063" y="1527175"/>
          <p14:tracePt t="57303" x="9275763" y="1527175"/>
          <p14:tracePt t="57310" x="9301163" y="1527175"/>
          <p14:tracePt t="57318" x="9312275" y="1527175"/>
          <p14:tracePt t="57324" x="9324975" y="1527175"/>
          <p14:tracePt t="57331" x="9337675" y="1527175"/>
          <p14:tracePt t="57353" x="9350375" y="1527175"/>
          <p14:tracePt t="57439" x="9363075" y="1527175"/>
          <p14:tracePt t="57460" x="9375775" y="1514475"/>
          <p14:tracePt t="57467" x="9401175" y="1514475"/>
          <p14:tracePt t="57474" x="9401175" y="1501775"/>
          <p14:tracePt t="57482" x="9413875" y="1501775"/>
          <p14:tracePt t="57496" x="9424988" y="1501775"/>
          <p14:tracePt t="57510" x="9437688" y="1489075"/>
          <p14:tracePt t="57524" x="9450388" y="1489075"/>
          <p14:tracePt t="57531" x="9450388" y="1476375"/>
          <p14:tracePt t="57546" x="9450388" y="1463675"/>
          <p14:tracePt t="57553" x="9463088" y="1450975"/>
          <p14:tracePt t="57560" x="9463088" y="1439863"/>
          <p14:tracePt t="57568" x="9475788" y="1427163"/>
          <p14:tracePt t="57574" x="9488488" y="1414463"/>
          <p14:tracePt t="57588" x="9513888" y="1389063"/>
          <p14:tracePt t="57603" x="9513888" y="1376363"/>
          <p14:tracePt t="57610" x="9525000" y="1339850"/>
          <p14:tracePt t="57618" x="9525000" y="1327150"/>
          <p14:tracePt t="57625" x="9525000" y="1314450"/>
          <p14:tracePt t="57631" x="9537700" y="1289050"/>
          <p14:tracePt t="57639" x="9537700" y="1276350"/>
          <p14:tracePt t="57646" x="9537700" y="1263650"/>
          <p14:tracePt t="57653" x="9537700" y="1250950"/>
          <p14:tracePt t="57660" x="9537700" y="1238250"/>
          <p14:tracePt t="57668" x="9537700" y="1227138"/>
          <p14:tracePt t="57689" x="9537700" y="1214438"/>
          <p14:tracePt t="57703" x="9537700" y="1201738"/>
          <p14:tracePt t="57711" x="9537700" y="1189038"/>
          <p14:tracePt t="57725" x="9537700" y="1176338"/>
          <p14:tracePt t="57732" x="9537700" y="1163638"/>
          <p14:tracePt t="57739" x="9537700" y="1138238"/>
          <p14:tracePt t="57753" x="9537700" y="1114425"/>
          <p14:tracePt t="57761" x="9525000" y="1114425"/>
          <p14:tracePt t="57775" x="9525000" y="1101725"/>
          <p14:tracePt t="57796" x="9501188" y="1101725"/>
          <p14:tracePt t="57803" x="9488488" y="1089025"/>
          <p14:tracePt t="57818" x="9488488" y="1076325"/>
          <p14:tracePt t="57825" x="9475788" y="1063625"/>
          <p14:tracePt t="57832" x="9463088" y="1063625"/>
          <p14:tracePt t="57839" x="9450388" y="1063625"/>
          <p14:tracePt t="57846" x="9437688" y="1063625"/>
          <p14:tracePt t="57854" x="9424988" y="1063625"/>
          <p14:tracePt t="57860" x="9413875" y="1050925"/>
          <p14:tracePt t="57868" x="9375775" y="1050925"/>
          <p14:tracePt t="57875" x="9363075" y="1050925"/>
          <p14:tracePt t="57882" x="9324975" y="1050925"/>
          <p14:tracePt t="57889" x="9263063" y="1050925"/>
          <p14:tracePt t="57896" x="9224963" y="1050925"/>
          <p14:tracePt t="57903" x="9175750" y="1050925"/>
          <p14:tracePt t="57911" x="9124950" y="1063625"/>
          <p14:tracePt t="57918" x="9063038" y="1076325"/>
          <p14:tracePt t="57925" x="9024938" y="1101725"/>
          <p14:tracePt t="57933" x="8975725" y="1101725"/>
          <p14:tracePt t="57939" x="8950325" y="1114425"/>
          <p14:tracePt t="57946" x="8924925" y="1114425"/>
          <p14:tracePt t="57961" x="8924925" y="1125538"/>
          <p14:tracePt t="57968" x="8912225" y="1125538"/>
          <p14:tracePt t="58519" x="8924925" y="1125538"/>
          <p14:tracePt t="58525" x="8963025" y="1114425"/>
          <p14:tracePt t="58533" x="9024938" y="1101725"/>
          <p14:tracePt t="58540" x="9063038" y="1101725"/>
          <p14:tracePt t="58547" x="9124950" y="1101725"/>
          <p14:tracePt t="58554" x="9175750" y="1101725"/>
          <p14:tracePt t="58562" x="9212263" y="1114425"/>
          <p14:tracePt t="58568" x="9237663" y="1114425"/>
          <p14:tracePt t="58575" x="9288463" y="1125538"/>
          <p14:tracePt t="58583" x="9312275" y="1150938"/>
          <p14:tracePt t="58590" x="9350375" y="1150938"/>
          <p14:tracePt t="58597" x="9375775" y="1150938"/>
          <p14:tracePt t="58605" x="9413875" y="1163638"/>
          <p14:tracePt t="58611" x="9437688" y="1176338"/>
          <p14:tracePt t="58619" x="9475788" y="1189038"/>
          <p14:tracePt t="58626" x="9501188" y="1189038"/>
          <p14:tracePt t="58634" x="9550400" y="1201738"/>
          <p14:tracePt t="58640" x="9575800" y="1214438"/>
          <p14:tracePt t="58648" x="9613900" y="1227138"/>
          <p14:tracePt t="58654" x="9650413" y="1238250"/>
          <p14:tracePt t="58661" x="9688513" y="1238250"/>
          <p14:tracePt t="58669" x="9713913" y="1250950"/>
          <p14:tracePt t="58676" x="9739313" y="1276350"/>
          <p14:tracePt t="58683" x="9750425" y="1276350"/>
          <p14:tracePt t="58691" x="9750425" y="1289050"/>
          <p14:tracePt t="58697" x="9763125" y="1289050"/>
          <p14:tracePt t="58711" x="9788525" y="1289050"/>
          <p14:tracePt t="58726" x="9801225" y="1301750"/>
          <p14:tracePt t="58734" x="9813925" y="1301750"/>
          <p14:tracePt t="58826" x="9826625" y="1301750"/>
          <p14:tracePt t="58847" x="9839325" y="1314450"/>
          <p14:tracePt t="58862" x="9852025" y="1314450"/>
          <p14:tracePt t="58947" x="9863138" y="1314450"/>
          <p14:tracePt t="58976" x="9888538" y="1314450"/>
          <p14:tracePt t="58984" x="9888538" y="1327150"/>
          <p14:tracePt t="59041" x="9901238" y="1327150"/>
          <p14:tracePt t="59055" x="9913938" y="1327150"/>
          <p14:tracePt t="59062" x="9913938" y="1339850"/>
          <p14:tracePt t="59076" x="9926638" y="1339850"/>
          <p14:tracePt t="59084" x="9939338" y="1350963"/>
          <p14:tracePt t="59091" x="9963150" y="1350963"/>
          <p14:tracePt t="59104" x="10001250" y="1363663"/>
          <p14:tracePt t="59112" x="10013950" y="1363663"/>
          <p14:tracePt t="59119" x="10039350" y="1363663"/>
          <p14:tracePt t="59126" x="10052050" y="1363663"/>
          <p14:tracePt t="59134" x="10075863" y="1376363"/>
          <p14:tracePt t="59140" x="10113963" y="1376363"/>
          <p14:tracePt t="59147" x="10139363" y="1376363"/>
          <p14:tracePt t="59155" x="10152063" y="1376363"/>
          <p14:tracePt t="59162" x="10164763" y="1389063"/>
          <p14:tracePt t="59169" x="10177463" y="1389063"/>
          <p14:tracePt t="60285" x="10164763" y="1389063"/>
          <p14:tracePt t="60292" x="10152063" y="1389063"/>
          <p14:tracePt t="60299" x="10139363" y="1389063"/>
          <p14:tracePt t="60306" x="10126663" y="1389063"/>
          <p14:tracePt t="60313" x="10113963" y="1389063"/>
          <p14:tracePt t="60320" x="10088563" y="1389063"/>
          <p14:tracePt t="60327" x="10075863" y="1389063"/>
          <p14:tracePt t="60334" x="10075863" y="1414463"/>
          <p14:tracePt t="60363" x="10064750" y="1414463"/>
          <p14:tracePt t="60370" x="10052050" y="1414463"/>
          <p14:tracePt t="60377" x="10039350" y="1427163"/>
          <p14:tracePt t="60392" x="10039350" y="1439863"/>
          <p14:tracePt t="60406" x="10013950" y="1439863"/>
          <p14:tracePt t="60421" x="9988550" y="1450975"/>
          <p14:tracePt t="60427" x="9963150" y="1476375"/>
          <p14:tracePt t="60435" x="9952038" y="1501775"/>
          <p14:tracePt t="60442" x="9939338" y="1514475"/>
          <p14:tracePt t="60456" x="9926638" y="1527175"/>
          <p14:tracePt t="60471" x="9926638" y="1539875"/>
          <p14:tracePt t="60477" x="9926638" y="1552575"/>
          <p14:tracePt t="60484" x="9913938" y="1552575"/>
          <p14:tracePt t="60492" x="9913938" y="1563688"/>
          <p14:tracePt t="60500" x="9901238" y="1576388"/>
          <p14:tracePt t="60506" x="9901238" y="1589088"/>
          <p14:tracePt t="60513" x="9875838" y="1601788"/>
          <p14:tracePt t="60520" x="9875838" y="1639888"/>
          <p14:tracePt t="60527" x="9863138" y="1639888"/>
          <p14:tracePt t="60535" x="9863138" y="1652588"/>
          <p14:tracePt t="60542" x="9863138" y="1663700"/>
          <p14:tracePt t="60550" x="9863138" y="1676400"/>
          <p14:tracePt t="60556" x="9863138" y="1689100"/>
          <p14:tracePt t="60600" x="9863138" y="1701800"/>
          <p14:tracePt t="60613" x="9888538" y="1727200"/>
          <p14:tracePt t="60621" x="9888538" y="1739900"/>
          <p14:tracePt t="60649" x="9901238" y="1739900"/>
          <p14:tracePt t="60671" x="9913938" y="1752600"/>
          <p14:tracePt t="60685" x="9939338" y="1752600"/>
          <p14:tracePt t="60692" x="9952038" y="1752600"/>
          <p14:tracePt t="60700" x="9963150" y="1752600"/>
          <p14:tracePt t="60721" x="9988550" y="1752600"/>
          <p14:tracePt t="60728" x="10001250" y="1752600"/>
          <p14:tracePt t="60735" x="10013950" y="1752600"/>
          <p14:tracePt t="60742" x="10026650" y="1752600"/>
          <p14:tracePt t="60756" x="10039350" y="1752600"/>
          <p14:tracePt t="60763" x="10052050" y="1752600"/>
          <p14:tracePt t="60778" x="10064750" y="1752600"/>
          <p14:tracePt t="60785" x="10075863" y="1752600"/>
          <p14:tracePt t="60800" x="10088563" y="1752600"/>
          <p14:tracePt t="60807" x="10101263" y="1752600"/>
          <p14:tracePt t="60814" x="10113963" y="1752600"/>
          <p14:tracePt t="60821" x="10126663" y="1752600"/>
          <p14:tracePt t="60835" x="10139363" y="1752600"/>
          <p14:tracePt t="60842" x="10152063" y="1752600"/>
          <p14:tracePt t="60850" x="10177463" y="1752600"/>
          <p14:tracePt t="60864" x="10201275" y="1752600"/>
          <p14:tracePt t="60886" x="10213975" y="1752600"/>
          <p14:tracePt t="60893" x="10213975" y="1739900"/>
          <p14:tracePt t="60950" x="10226675" y="1739900"/>
          <p14:tracePt t="60971" x="10239375" y="1714500"/>
          <p14:tracePt t="60978" x="10252075" y="1689100"/>
          <p14:tracePt t="60985" x="10264775" y="1676400"/>
          <p14:tracePt t="60992" x="10264775" y="1663700"/>
          <p14:tracePt t="61000" x="10277475" y="1652588"/>
          <p14:tracePt t="61006" x="10277475" y="1639888"/>
          <p14:tracePt t="61014" x="10301288" y="1627188"/>
          <p14:tracePt t="61021" x="10301288" y="1601788"/>
          <p14:tracePt t="61051" x="10301288" y="1589088"/>
          <p14:tracePt t="61078" x="10301288" y="1576388"/>
          <p14:tracePt t="61086" x="10301288" y="1563688"/>
          <p14:tracePt t="61101" x="10301288" y="1552575"/>
          <p14:tracePt t="61107" x="10301288" y="1539875"/>
          <p14:tracePt t="61114" x="10288588" y="1527175"/>
          <p14:tracePt t="61121" x="10288588" y="1514475"/>
          <p14:tracePt t="61128" x="10288588" y="1501775"/>
          <p14:tracePt t="61136" x="10288588" y="1489075"/>
          <p14:tracePt t="61142" x="10277475" y="1476375"/>
          <p14:tracePt t="61150" x="10277475" y="1463675"/>
          <p14:tracePt t="61164" x="10277475" y="1450975"/>
          <p14:tracePt t="61185" x="10277475" y="1439863"/>
          <p14:tracePt t="61364" x="10277475" y="1414463"/>
          <p14:tracePt t="61371" x="10264775" y="1414463"/>
          <p14:tracePt t="61378" x="10252075" y="1401763"/>
          <p14:tracePt t="61386" x="10239375" y="1401763"/>
          <p14:tracePt t="61392" x="10226675" y="1389063"/>
          <p14:tracePt t="61407" x="10213975" y="1389063"/>
          <p14:tracePt t="61414" x="10188575" y="1376363"/>
          <p14:tracePt t="61421" x="10177463" y="1376363"/>
          <p14:tracePt t="61443" x="10164763" y="1363663"/>
          <p14:tracePt t="61450" x="10152063" y="1363663"/>
          <p14:tracePt t="61464" x="10139363" y="1363663"/>
          <p14:tracePt t="61478" x="10126663" y="1363663"/>
          <p14:tracePt t="61493" x="10113963" y="1350963"/>
          <p14:tracePt t="61507" x="10088563" y="1350963"/>
          <p14:tracePt t="61522" x="10075863" y="1350963"/>
          <p14:tracePt t="62215" x="10064750" y="1350963"/>
          <p14:tracePt t="62229" x="10052050" y="1350963"/>
          <p14:tracePt t="62237" x="10013950" y="1350963"/>
          <p14:tracePt t="62243" x="9901238" y="1350963"/>
          <p14:tracePt t="62251" x="9763125" y="1350963"/>
          <p14:tracePt t="62258" x="9613900" y="1350963"/>
          <p14:tracePt t="62265" x="9525000" y="1350963"/>
          <p14:tracePt t="62272" x="9375775" y="1339850"/>
          <p14:tracePt t="62280" x="9199563" y="1339850"/>
          <p14:tracePt t="62287" x="8999538" y="1314450"/>
          <p14:tracePt t="62294" x="8837613" y="1314450"/>
          <p14:tracePt t="62301" x="8674100" y="1327150"/>
          <p14:tracePt t="62308" x="8586788" y="1327150"/>
          <p14:tracePt t="62315" x="8461375" y="1327150"/>
          <p14:tracePt t="62322" x="8348663" y="1314450"/>
          <p14:tracePt t="62329" x="8223250" y="1314450"/>
          <p14:tracePt t="62337" x="8035925" y="1327150"/>
          <p14:tracePt t="62344" x="7874000" y="1327150"/>
          <p14:tracePt t="62351" x="7685088" y="1339850"/>
          <p14:tracePt t="62358" x="7523163" y="1339850"/>
          <p14:tracePt t="62366" x="7359650" y="1339850"/>
          <p14:tracePt t="62372" x="7223125" y="1339850"/>
          <p14:tracePt t="62379" x="7034213" y="1339850"/>
          <p14:tracePt t="62387" x="6897688" y="1339850"/>
          <p14:tracePt t="62394" x="6772275" y="1363663"/>
          <p14:tracePt t="62401" x="6659563" y="1363663"/>
          <p14:tracePt t="62408" x="6534150" y="1363663"/>
          <p14:tracePt t="62417" x="6408738" y="1376363"/>
          <p14:tracePt t="62422" x="6346825" y="1376363"/>
          <p14:tracePt t="62430" x="6183313" y="1376363"/>
          <p14:tracePt t="62437" x="5995988" y="1389063"/>
          <p14:tracePt t="62444" x="5783263" y="1439863"/>
          <p14:tracePt t="62451" x="5570538" y="1489075"/>
          <p14:tracePt t="62458" x="5370513" y="1527175"/>
          <p14:tracePt t="62466" x="5157788" y="1563688"/>
          <p14:tracePt t="62472" x="4945063" y="1627188"/>
          <p14:tracePt t="62479" x="4756150" y="1689100"/>
          <p14:tracePt t="62487" x="4568825" y="1727200"/>
          <p14:tracePt t="62494" x="4418013" y="1765300"/>
          <p14:tracePt t="62501" x="4281488" y="1789113"/>
          <p14:tracePt t="62508" x="4156075" y="1814513"/>
          <p14:tracePt t="62516" x="4030663" y="1865313"/>
          <p14:tracePt t="62523" x="3905250" y="1901825"/>
          <p14:tracePt t="62530" x="3779838" y="1939925"/>
          <p14:tracePt t="62538" x="3679825" y="1952625"/>
          <p14:tracePt t="62544" x="3567113" y="1965325"/>
          <p14:tracePt t="62551" x="3467100" y="1965325"/>
          <p14:tracePt t="62558" x="3392488" y="1989138"/>
          <p14:tracePt t="62567" x="3292475" y="2014538"/>
          <p14:tracePt t="62572" x="3241675" y="2027238"/>
          <p14:tracePt t="62579" x="3167063" y="2052638"/>
          <p14:tracePt t="62587" x="3103563" y="2065338"/>
          <p14:tracePt t="62594" x="3003550" y="2078038"/>
          <p14:tracePt t="62601" x="2928938" y="2089150"/>
          <p14:tracePt t="62608" x="2828925" y="2127250"/>
          <p14:tracePt t="62617" x="2754313" y="2139950"/>
          <p14:tracePt t="62623" x="2654300" y="2178050"/>
          <p14:tracePt t="62630" x="2554288" y="2190750"/>
          <p14:tracePt t="62637" x="2478088" y="2201863"/>
          <p14:tracePt t="62644" x="2403475" y="2227263"/>
          <p14:tracePt t="62652" x="2352675" y="2227263"/>
          <p14:tracePt t="62658" x="2316163" y="2239963"/>
          <p14:tracePt t="62667" x="2278063" y="2239963"/>
          <p14:tracePt t="62673" x="2239963" y="2252663"/>
          <p14:tracePt t="62680" x="2228850" y="2252663"/>
          <p14:tracePt t="62687" x="2216150" y="2252663"/>
          <p14:tracePt t="62695" x="2203450" y="2252663"/>
          <p14:tracePt t="62730" x="2190750" y="2252663"/>
          <p14:tracePt t="62744" x="2178050" y="2252663"/>
          <p14:tracePt t="62859" x="2178050" y="2239963"/>
          <p14:tracePt t="62937" x="2178050" y="2227263"/>
          <p14:tracePt t="62944" x="2190750" y="2227263"/>
          <p14:tracePt t="62973" x="2203450" y="2227263"/>
          <p14:tracePt t="62980" x="2216150" y="2227263"/>
          <p14:tracePt t="62987" x="2265363" y="2227263"/>
          <p14:tracePt t="62994" x="2278063" y="2227263"/>
          <p14:tracePt t="63002" x="2290763" y="2227263"/>
          <p14:tracePt t="63009" x="2316163" y="2227263"/>
          <p14:tracePt t="63018" x="2339975" y="2227263"/>
          <p14:tracePt t="63023" x="2378075" y="2239963"/>
          <p14:tracePt t="63030" x="2403475" y="2252663"/>
          <p14:tracePt t="63037" x="2416175" y="2252663"/>
          <p14:tracePt t="63045" x="2428875" y="2265363"/>
          <p14:tracePt t="63067" x="2441575" y="2265363"/>
          <p14:tracePt t="63073" x="2452688" y="2278063"/>
          <p14:tracePt t="63080" x="2465388" y="2278063"/>
          <p14:tracePt t="63102" x="2478088" y="2278063"/>
          <p14:tracePt t="63109" x="2490788" y="2290763"/>
          <p14:tracePt t="63117" x="2503488" y="2290763"/>
          <p14:tracePt t="63123" x="2528888" y="2290763"/>
          <p14:tracePt t="63130" x="2541588" y="2303463"/>
          <p14:tracePt t="63138" x="2554288" y="2303463"/>
          <p14:tracePt t="63145" x="2565400" y="2314575"/>
          <p14:tracePt t="63152" x="2590800" y="2314575"/>
          <p14:tracePt t="63159" x="2616200" y="2314575"/>
          <p14:tracePt t="63173" x="2628900" y="2327275"/>
          <p14:tracePt t="63187" x="2641600" y="2327275"/>
          <p14:tracePt t="63195" x="2654300" y="2339975"/>
          <p14:tracePt t="63202" x="2667000" y="2339975"/>
          <p14:tracePt t="63209" x="2667000" y="2352675"/>
          <p14:tracePt t="63217" x="2690813" y="2352675"/>
          <p14:tracePt t="63238" x="2703513" y="2352675"/>
          <p14:tracePt t="63252" x="2716213" y="2352675"/>
          <p14:tracePt t="63259" x="2716213" y="2365375"/>
          <p14:tracePt t="63267" x="2728913" y="2365375"/>
          <p14:tracePt t="63310" x="2728913" y="2378075"/>
          <p14:tracePt t="63324" x="2728913" y="2390775"/>
          <p14:tracePt t="63331" x="2741613" y="2414588"/>
          <p14:tracePt t="63352" x="2741613" y="2439988"/>
          <p14:tracePt t="63359" x="2741613" y="2452688"/>
          <p14:tracePt t="63367" x="2741613" y="2478088"/>
          <p14:tracePt t="63373" x="2728913" y="2490788"/>
          <p14:tracePt t="63380" x="2716213" y="2516188"/>
          <p14:tracePt t="63388" x="2716213" y="2527300"/>
          <p14:tracePt t="63395" x="2678113" y="2552700"/>
          <p14:tracePt t="63402" x="2654300" y="2578100"/>
          <p14:tracePt t="63409" x="2628900" y="2590800"/>
          <p14:tracePt t="63417" x="2590800" y="2616200"/>
          <p14:tracePt t="63424" x="2528888" y="2640013"/>
          <p14:tracePt t="63430" x="2516188" y="2640013"/>
          <p14:tracePt t="63438" x="2478088" y="2652713"/>
          <p14:tracePt t="63445" x="2403475" y="2652713"/>
          <p14:tracePt t="63452" x="2352675" y="2652713"/>
          <p14:tracePt t="63459" x="2316163" y="2652713"/>
          <p14:tracePt t="63466" x="2265363" y="2652713"/>
          <p14:tracePt t="63474" x="2228850" y="2652713"/>
          <p14:tracePt t="63481" x="2216150" y="2652713"/>
          <p14:tracePt t="63488" x="2190750" y="2652713"/>
          <p14:tracePt t="63495" x="2152650" y="2652713"/>
          <p14:tracePt t="63502" x="2127250" y="2652713"/>
          <p14:tracePt t="63517" x="2116138" y="2652713"/>
          <p14:tracePt t="63531" x="2103438" y="2652713"/>
          <p14:tracePt t="63538" x="2090738" y="2652713"/>
          <p14:tracePt t="63552" x="2078038" y="2652713"/>
          <p14:tracePt t="63560" x="2065338" y="2640013"/>
          <p14:tracePt t="63588" x="2052638" y="2640013"/>
          <p14:tracePt t="63602" x="2039938" y="2627313"/>
          <p14:tracePt t="63610" x="2027238" y="2627313"/>
          <p14:tracePt t="63618" x="2014538" y="2627313"/>
          <p14:tracePt t="63631" x="2003425" y="2616200"/>
          <p14:tracePt t="63638" x="1990725" y="2616200"/>
          <p14:tracePt t="63645" x="1978025" y="2616200"/>
          <p14:tracePt t="63652" x="1952625" y="2616200"/>
          <p14:tracePt t="63659" x="1952625" y="2603500"/>
          <p14:tracePt t="63667" x="1939925" y="2603500"/>
          <p14:tracePt t="63674" x="1927225" y="2603500"/>
          <p14:tracePt t="63681" x="1914525" y="2603500"/>
          <p14:tracePt t="63688" x="1903413" y="2603500"/>
          <p14:tracePt t="63703" x="1890713" y="2603500"/>
          <p14:tracePt t="63731" x="1878013" y="2603500"/>
          <p14:tracePt t="63739" x="1852613" y="2603500"/>
          <p14:tracePt t="63781" x="1839913" y="2603500"/>
          <p14:tracePt t="63789" x="1839913" y="2616200"/>
          <p14:tracePt t="63795" x="1827213" y="2616200"/>
          <p14:tracePt t="63824" x="1814513" y="2616200"/>
          <p14:tracePt t="64696" x="1814513" y="2627313"/>
          <p14:tracePt t="64704" x="1827213" y="2627313"/>
          <p14:tracePt t="64711" x="1839913" y="2627313"/>
          <p14:tracePt t="64718" x="1865313" y="2640013"/>
          <p14:tracePt t="64725" x="1878013" y="2640013"/>
          <p14:tracePt t="64733" x="1903413" y="2640013"/>
          <p14:tracePt t="64739" x="1914525" y="2640013"/>
          <p14:tracePt t="64746" x="1927225" y="2652713"/>
          <p14:tracePt t="64754" x="1952625" y="2652713"/>
          <p14:tracePt t="64761" x="1978025" y="2665413"/>
          <p14:tracePt t="64768" x="2003425" y="2665413"/>
          <p14:tracePt t="64775" x="2014538" y="2665413"/>
          <p14:tracePt t="64783" x="2014538" y="2690813"/>
          <p14:tracePt t="64854" x="2027238" y="2690813"/>
          <p14:tracePt t="64925" x="2039938" y="2690813"/>
          <p14:tracePt t="65004" x="2052638" y="2690813"/>
          <p14:tracePt t="65011" x="2052638" y="2703513"/>
          <p14:tracePt t="65018" x="2065338" y="2703513"/>
          <p14:tracePt t="65047" x="2078038" y="2703513"/>
          <p14:tracePt t="65062" x="2090738" y="2703513"/>
          <p14:tracePt t="65068" x="2103438" y="2703513"/>
          <p14:tracePt t="65075" x="2116138" y="2703513"/>
          <p14:tracePt t="65083" x="2127250" y="2703513"/>
          <p14:tracePt t="65089" x="2152650" y="2703513"/>
          <p14:tracePt t="65097" x="2190750" y="2703513"/>
          <p14:tracePt t="65104" x="2203450" y="2703513"/>
          <p14:tracePt t="65111" x="2216150" y="2703513"/>
          <p14:tracePt t="65118" x="2228850" y="2703513"/>
          <p14:tracePt t="65125" x="2239963" y="2703513"/>
          <p14:tracePt t="65134" x="2252663" y="2703513"/>
          <p14:tracePt t="65140" x="2265363" y="2716213"/>
          <p14:tracePt t="65147" x="2278063" y="2716213"/>
          <p14:tracePt t="65154" x="2290763" y="2716213"/>
          <p14:tracePt t="65161" x="2316163" y="2716213"/>
          <p14:tracePt t="65168" x="2328863" y="2716213"/>
          <p14:tracePt t="65176" x="2339975" y="2716213"/>
          <p14:tracePt t="65183" x="2352675" y="2716213"/>
          <p14:tracePt t="65197" x="2365375" y="2716213"/>
          <p14:tracePt t="65204" x="2378075" y="2716213"/>
          <p14:tracePt t="65211" x="2403475" y="2716213"/>
          <p14:tracePt t="65225" x="2416175" y="2716213"/>
          <p14:tracePt t="65234" x="2428875" y="2716213"/>
          <p14:tracePt t="65240" x="2441575" y="2716213"/>
          <p14:tracePt t="65247" x="2452688" y="2716213"/>
          <p14:tracePt t="65362" x="2465388" y="2716213"/>
          <p14:tracePt t="65397" x="2478088" y="2716213"/>
          <p14:tracePt t="65505" x="2503488" y="2716213"/>
          <p14:tracePt t="65533" x="2516188" y="2716213"/>
          <p14:tracePt t="65547" x="2528888" y="2716213"/>
          <p14:tracePt t="65554" x="2541588" y="2716213"/>
          <p14:tracePt t="65569" x="2554288" y="2716213"/>
          <p14:tracePt t="65583" x="2565400" y="2716213"/>
          <p14:tracePt t="65590" x="2578100" y="2716213"/>
          <p14:tracePt t="65597" x="2616200" y="2716213"/>
          <p14:tracePt t="65604" x="2641600" y="2716213"/>
          <p14:tracePt t="65611" x="2654300" y="2716213"/>
          <p14:tracePt t="65618" x="2667000" y="2716213"/>
          <p14:tracePt t="65626" x="2690813" y="2716213"/>
          <p14:tracePt t="65633" x="2728913" y="2716213"/>
          <p14:tracePt t="65640" x="2754313" y="2703513"/>
          <p14:tracePt t="65648" x="2767013" y="2703513"/>
          <p14:tracePt t="65662" x="2778125" y="2703513"/>
          <p14:tracePt t="65676" x="2803525" y="2703513"/>
          <p14:tracePt t="65690" x="2828925" y="2703513"/>
          <p14:tracePt t="65698" x="2841625" y="2703513"/>
          <p14:tracePt t="65719" x="2854325" y="2703513"/>
          <p14:tracePt t="65726" x="2879725" y="2703513"/>
          <p14:tracePt t="65733" x="2890838" y="2703513"/>
          <p14:tracePt t="65741" x="2903538" y="2703513"/>
          <p14:tracePt t="65747" x="2941638" y="2703513"/>
          <p14:tracePt t="65754" x="2954338" y="2703513"/>
          <p14:tracePt t="65762" x="2979738" y="2703513"/>
          <p14:tracePt t="65769" x="3003550" y="2703513"/>
          <p14:tracePt t="65783" x="3016250" y="2703513"/>
          <p14:tracePt t="65790" x="3041650" y="2716213"/>
          <p14:tracePt t="65797" x="3054350" y="2716213"/>
          <p14:tracePt t="65804" x="3067050" y="2728913"/>
          <p14:tracePt t="65812" x="3079750" y="2728913"/>
          <p14:tracePt t="65819" x="3092450" y="2740025"/>
          <p14:tracePt t="65834" x="3103563" y="2740025"/>
          <p14:tracePt t="65862" x="3116263" y="2740025"/>
          <p14:tracePt t="66090" x="3141663" y="2740025"/>
          <p14:tracePt t="66098" x="3154363" y="2740025"/>
          <p14:tracePt t="66105" x="3167063" y="2740025"/>
          <p14:tracePt t="66119" x="3179763" y="2740025"/>
          <p14:tracePt t="66126" x="3192463" y="2740025"/>
          <p14:tracePt t="66134" x="3205163" y="2740025"/>
          <p14:tracePt t="66141" x="3216275" y="2740025"/>
          <p14:tracePt t="66148" x="3241675" y="2740025"/>
          <p14:tracePt t="66155" x="3254375" y="2740025"/>
          <p14:tracePt t="66162" x="3267075" y="2740025"/>
          <p14:tracePt t="66169" x="3292475" y="2740025"/>
          <p14:tracePt t="66191" x="3305175" y="2740025"/>
          <p14:tracePt t="66199" x="3317875" y="2740025"/>
          <p14:tracePt t="66212" x="3328988" y="2728913"/>
          <p14:tracePt t="66219" x="3354388" y="2728913"/>
          <p14:tracePt t="66234" x="3367088" y="2728913"/>
          <p14:tracePt t="66241" x="3392488" y="2728913"/>
          <p14:tracePt t="66248" x="3405188" y="2728913"/>
          <p14:tracePt t="66255" x="3405188" y="2716213"/>
          <p14:tracePt t="66262" x="3417888" y="2716213"/>
          <p14:tracePt t="66270" x="3429000" y="2716213"/>
          <p14:tracePt t="66277" x="3454400" y="2716213"/>
          <p14:tracePt t="66313" x="3467100" y="2716213"/>
          <p14:tracePt t="66327" x="3479800" y="2716213"/>
          <p14:tracePt t="66341" x="3492500" y="2716213"/>
          <p14:tracePt t="66349" x="3517900" y="2716213"/>
          <p14:tracePt t="66362" x="3530600" y="2716213"/>
          <p14:tracePt t="66370" x="3554413" y="2716213"/>
          <p14:tracePt t="66377" x="3567113" y="2716213"/>
          <p14:tracePt t="66399" x="3579813" y="2716213"/>
          <p14:tracePt t="66406" x="3592513" y="2703513"/>
          <p14:tracePt t="66412" x="3605213" y="2703513"/>
          <p14:tracePt t="66420" x="3617913" y="2703513"/>
          <p14:tracePt t="66441" x="3643313" y="2703513"/>
          <p14:tracePt t="66449" x="3667125" y="2678113"/>
          <p14:tracePt t="66455" x="3679825" y="2678113"/>
          <p14:tracePt t="66463" x="3692525" y="2678113"/>
          <p14:tracePt t="66477" x="3692525" y="2665413"/>
          <p14:tracePt t="66484" x="3705225" y="2665413"/>
          <p14:tracePt t="66491" x="3717925" y="2665413"/>
          <p14:tracePt t="66499" x="3743325" y="2665413"/>
          <p14:tracePt t="66505" x="3756025" y="2652713"/>
          <p14:tracePt t="66512" x="3767138" y="2652713"/>
          <p14:tracePt t="66520" x="3792538" y="2652713"/>
          <p14:tracePt t="66527" x="3817938" y="2652713"/>
          <p14:tracePt t="66534" x="3843338" y="2640013"/>
          <p14:tracePt t="66541" x="3867150" y="2640013"/>
          <p14:tracePt t="66550" x="3905250" y="2640013"/>
          <p14:tracePt t="66555" x="3917950" y="2640013"/>
          <p14:tracePt t="66562" x="3943350" y="2640013"/>
          <p14:tracePt t="66570" x="3968750" y="2640013"/>
          <p14:tracePt t="66577" x="3979863" y="2640013"/>
          <p14:tracePt t="66585" x="4005263" y="2640013"/>
          <p14:tracePt t="66599" x="4030663" y="2640013"/>
          <p14:tracePt t="66606" x="4043363" y="2640013"/>
          <p14:tracePt t="66613" x="4068763" y="2640013"/>
          <p14:tracePt t="66627" x="4105275" y="2640013"/>
          <p14:tracePt t="66634" x="4130675" y="2640013"/>
          <p14:tracePt t="66641" x="4143375" y="2640013"/>
          <p14:tracePt t="66650" x="4156075" y="2640013"/>
          <p14:tracePt t="66656" x="4181475" y="2652713"/>
          <p14:tracePt t="66663" x="4217988" y="2652713"/>
          <p14:tracePt t="66670" x="4243388" y="2652713"/>
          <p14:tracePt t="66677" x="4268788" y="2652713"/>
          <p14:tracePt t="66684" x="4294188" y="2652713"/>
          <p14:tracePt t="66699" x="4318000" y="2652713"/>
          <p14:tracePt t="66705" x="4356100" y="2652713"/>
          <p14:tracePt t="66713" x="4368800" y="2665413"/>
          <p14:tracePt t="66720" x="4381500" y="2665413"/>
          <p14:tracePt t="66727" x="4394200" y="2665413"/>
          <p14:tracePt t="66741" x="4418013" y="2690813"/>
          <p14:tracePt t="66749" x="4430713" y="2690813"/>
          <p14:tracePt t="66756" x="4468813" y="2690813"/>
          <p14:tracePt t="66763" x="4468813" y="2703513"/>
          <p14:tracePt t="66770" x="4494213" y="2703513"/>
          <p14:tracePt t="66777" x="4506913" y="2703513"/>
          <p14:tracePt t="66784" x="4518025" y="2703513"/>
          <p14:tracePt t="66791" x="4556125" y="2703513"/>
          <p14:tracePt t="66800" x="4568825" y="2703513"/>
          <p14:tracePt t="66806" x="4581525" y="2703513"/>
          <p14:tracePt t="66813" x="4594225" y="2703513"/>
          <p14:tracePt t="66820" x="4606925" y="2703513"/>
          <p14:tracePt t="66827" x="4619625" y="2703513"/>
          <p14:tracePt t="66834" x="4630738" y="2703513"/>
          <p14:tracePt t="66841" x="4668838" y="2703513"/>
          <p14:tracePt t="66849" x="4694238" y="2703513"/>
          <p14:tracePt t="66856" x="4706938" y="2703513"/>
          <p14:tracePt t="66863" x="4732338" y="2703513"/>
          <p14:tracePt t="66870" x="4756150" y="2703513"/>
          <p14:tracePt t="66877" x="4781550" y="2703513"/>
          <p14:tracePt t="66885" x="4794250" y="2703513"/>
          <p14:tracePt t="66891" x="4819650" y="2703513"/>
          <p14:tracePt t="66907" x="4832350" y="2703513"/>
          <p14:tracePt t="66913" x="4843463" y="2703513"/>
          <p14:tracePt t="66920" x="4868863" y="2703513"/>
          <p14:tracePt t="66971" x="4894263" y="2703513"/>
          <p14:tracePt t="66978" x="4919663" y="2703513"/>
          <p14:tracePt t="66985" x="4932363" y="2703513"/>
          <p14:tracePt t="66991" x="4945063" y="2703513"/>
          <p14:tracePt t="66999" x="4968875" y="2703513"/>
          <p14:tracePt t="67006" x="4994275" y="2703513"/>
          <p14:tracePt t="67013" x="5019675" y="2703513"/>
          <p14:tracePt t="67027" x="5045075" y="2703513"/>
          <p14:tracePt t="67034" x="5057775" y="2703513"/>
          <p14:tracePt t="67051" x="5119688" y="2703513"/>
          <p14:tracePt t="67063" x="5145088" y="2703513"/>
          <p14:tracePt t="67071" x="5170488" y="2703513"/>
          <p14:tracePt t="67077" x="5207000" y="2703513"/>
          <p14:tracePt t="67084" x="5219700" y="2703513"/>
          <p14:tracePt t="67092" x="5232400" y="2703513"/>
          <p14:tracePt t="67100" x="5245100" y="2703513"/>
          <p14:tracePt t="67106" x="5270500" y="2703513"/>
          <p14:tracePt t="67113" x="5281613" y="2703513"/>
          <p14:tracePt t="67120" x="5307013" y="2703513"/>
          <p14:tracePt t="67127" x="5319713" y="2703513"/>
          <p14:tracePt t="67134" x="5345113" y="2703513"/>
          <p14:tracePt t="67142" x="5357813" y="2703513"/>
          <p14:tracePt t="67149" x="5370513" y="2703513"/>
          <p14:tracePt t="67156" x="5407025" y="2716213"/>
          <p14:tracePt t="67163" x="5445125" y="2716213"/>
          <p14:tracePt t="67171" x="5470525" y="2716213"/>
          <p14:tracePt t="67177" x="5507038" y="2716213"/>
          <p14:tracePt t="67184" x="5532438" y="2716213"/>
          <p14:tracePt t="67191" x="5557838" y="2716213"/>
          <p14:tracePt t="67200" x="5583238" y="2716213"/>
          <p14:tracePt t="67213" x="5595938" y="2716213"/>
          <p14:tracePt t="67228" x="5607050" y="2716213"/>
          <p14:tracePt t="67557" x="5557838" y="2716213"/>
          <p14:tracePt t="67564" x="5519738" y="2703513"/>
          <p14:tracePt t="67571" x="5457825" y="2678113"/>
          <p14:tracePt t="67578" x="5407025" y="2678113"/>
          <p14:tracePt t="67585" x="5357813" y="2665413"/>
          <p14:tracePt t="67592" x="5257800" y="2665413"/>
          <p14:tracePt t="67600" x="5207000" y="2652713"/>
          <p14:tracePt t="67607" x="5106988" y="2652713"/>
          <p14:tracePt t="67614" x="5057775" y="2640013"/>
          <p14:tracePt t="67621" x="4956175" y="2640013"/>
          <p14:tracePt t="67628" x="4868863" y="2627313"/>
          <p14:tracePt t="67635" x="4768850" y="2627313"/>
          <p14:tracePt t="67642" x="4694238" y="2603500"/>
          <p14:tracePt t="67650" x="4619625" y="2603500"/>
          <p14:tracePt t="67657" x="4506913" y="2603500"/>
          <p14:tracePt t="67664" x="4368800" y="2603500"/>
          <p14:tracePt t="67671" x="4243388" y="2590800"/>
          <p14:tracePt t="67678" x="4117975" y="2578100"/>
          <p14:tracePt t="67685" x="3979863" y="2578100"/>
          <p14:tracePt t="67692" x="3879850" y="2578100"/>
          <p14:tracePt t="67699" x="3792538" y="2578100"/>
          <p14:tracePt t="67706" x="3743325" y="2578100"/>
          <p14:tracePt t="67714" x="3667125" y="2565400"/>
          <p14:tracePt t="67721" x="3617913" y="2565400"/>
          <p14:tracePt t="67728" x="3530600" y="2565400"/>
          <p14:tracePt t="67735" x="3441700" y="2527300"/>
          <p14:tracePt t="67742" x="3367088" y="2516188"/>
          <p14:tracePt t="67750" x="3292475" y="2503488"/>
          <p14:tracePt t="67757" x="3205163" y="2503488"/>
          <p14:tracePt t="67764" x="3128963" y="2503488"/>
          <p14:tracePt t="67771" x="3003550" y="2503488"/>
          <p14:tracePt t="67778" x="2928938" y="2503488"/>
          <p14:tracePt t="67785" x="2879725" y="2503488"/>
          <p14:tracePt t="67792" x="2828925" y="2503488"/>
          <p14:tracePt t="67799" x="2754313" y="2503488"/>
          <p14:tracePt t="67807" x="2703513" y="2516188"/>
          <p14:tracePt t="67814" x="2628900" y="2540000"/>
          <p14:tracePt t="67821" x="2554288" y="2540000"/>
          <p14:tracePt t="67828" x="2452688" y="2565400"/>
          <p14:tracePt t="67835" x="2403475" y="2565400"/>
          <p14:tracePt t="67842" x="2328863" y="2578100"/>
          <p14:tracePt t="67850" x="2303463" y="2578100"/>
          <p14:tracePt t="67857" x="2278063" y="2590800"/>
          <p14:tracePt t="67864" x="2265363" y="2590800"/>
          <p14:tracePt t="67871" x="2239963" y="2590800"/>
          <p14:tracePt t="68043" x="2228850" y="2590800"/>
          <p14:tracePt t="68050" x="2216150" y="2603500"/>
          <p14:tracePt t="68057" x="2190750" y="2616200"/>
          <p14:tracePt t="68071" x="2178050" y="2616200"/>
          <p14:tracePt t="68078" x="2152650" y="2627313"/>
          <p14:tracePt t="68085" x="2152650" y="2640013"/>
          <p14:tracePt t="68092" x="2127250" y="2640013"/>
          <p14:tracePt t="68100" x="2116138" y="2665413"/>
          <p14:tracePt t="68107" x="2116138" y="2678113"/>
          <p14:tracePt t="68115" x="2103438" y="2678113"/>
          <p14:tracePt t="68129" x="2090738" y="2678113"/>
          <p14:tracePt t="68186" x="2078038" y="2690813"/>
          <p14:tracePt t="68658" x="2190750" y="2690813"/>
          <p14:tracePt t="68665" x="2339975" y="2640013"/>
          <p14:tracePt t="68672" x="2516188" y="2603500"/>
          <p14:tracePt t="68679" x="2703513" y="2578100"/>
          <p14:tracePt t="68686" x="2816225" y="2565400"/>
          <p14:tracePt t="68693" x="2967038" y="2527300"/>
          <p14:tracePt t="68701" x="3103563" y="2527300"/>
          <p14:tracePt t="68707" x="3228975" y="2516188"/>
          <p14:tracePt t="68716" x="3328988" y="2490788"/>
          <p14:tracePt t="68722" x="3467100" y="2490788"/>
          <p14:tracePt t="68729" x="3605213" y="2452688"/>
          <p14:tracePt t="68736" x="3779838" y="2439988"/>
          <p14:tracePt t="68743" x="3943350" y="2439988"/>
          <p14:tracePt t="68751" x="4056063" y="2427288"/>
          <p14:tracePt t="68758" x="4230688" y="2403475"/>
          <p14:tracePt t="68766" x="4368800" y="2390775"/>
          <p14:tracePt t="68772" x="4506913" y="2365375"/>
          <p14:tracePt t="68779" x="4694238" y="2365375"/>
          <p14:tracePt t="68786" x="4881563" y="2352675"/>
          <p14:tracePt t="68793" x="5057775" y="2327275"/>
          <p14:tracePt t="68801" x="5245100" y="2314575"/>
          <p14:tracePt t="68808" x="5432425" y="2278063"/>
          <p14:tracePt t="68816" x="5645150" y="2252663"/>
          <p14:tracePt t="68822" x="5857875" y="2201863"/>
          <p14:tracePt t="68829" x="6121400" y="2152650"/>
          <p14:tracePt t="68837" x="6334125" y="2078038"/>
          <p14:tracePt t="68844" x="6596063" y="2039938"/>
          <p14:tracePt t="68851" x="6808788" y="1978025"/>
          <p14:tracePt t="68858" x="7021513" y="1914525"/>
          <p14:tracePt t="68866" x="7235825" y="1827213"/>
          <p14:tracePt t="68872" x="7459663" y="1765300"/>
          <p14:tracePt t="68880" x="7597775" y="1727200"/>
          <p14:tracePt t="68887" x="7685088" y="1676400"/>
          <p14:tracePt t="68894" x="7785100" y="1639888"/>
          <p14:tracePt t="68901" x="7835900" y="1627188"/>
          <p14:tracePt t="68908" x="7910513" y="1614488"/>
          <p14:tracePt t="68916" x="7948613" y="1601788"/>
          <p14:tracePt t="68922" x="8023225" y="1589088"/>
          <p14:tracePt t="68929" x="8074025" y="1576388"/>
          <p14:tracePt t="68936" x="8135938" y="1576388"/>
          <p14:tracePt t="68943" x="8199438" y="1563688"/>
          <p14:tracePt t="68951" x="8324850" y="1563688"/>
          <p14:tracePt t="68958" x="8374063" y="1563688"/>
          <p14:tracePt t="68965" x="8461375" y="1563688"/>
          <p14:tracePt t="68972" x="8512175" y="1563688"/>
          <p14:tracePt t="68979" x="8561388" y="1563688"/>
          <p14:tracePt t="68986" x="8637588" y="1552575"/>
          <p14:tracePt t="68994" x="8674100" y="1552575"/>
          <p14:tracePt t="69001" x="8750300" y="1552575"/>
          <p14:tracePt t="69008" x="8799513" y="1527175"/>
          <p14:tracePt t="69016" x="8837613" y="1527175"/>
          <p14:tracePt t="69022" x="8886825" y="1514475"/>
          <p14:tracePt t="69029" x="8924925" y="1501775"/>
          <p14:tracePt t="69049" x="8999538" y="1501775"/>
          <p14:tracePt t="69051" x="9024938" y="1489075"/>
          <p14:tracePt t="69058" x="9075738" y="1489075"/>
          <p14:tracePt t="69066" x="9150350" y="1476375"/>
          <p14:tracePt t="69072" x="9224963" y="1476375"/>
          <p14:tracePt t="69080" x="9324975" y="1476375"/>
          <p14:tracePt t="69087" x="9388475" y="1476375"/>
          <p14:tracePt t="69094" x="9488488" y="1476375"/>
          <p14:tracePt t="69101" x="9563100" y="1476375"/>
          <p14:tracePt t="69108" x="9650413" y="1476375"/>
          <p14:tracePt t="69115" x="9750425" y="1476375"/>
          <p14:tracePt t="69122" x="9801225" y="1476375"/>
          <p14:tracePt t="69129" x="9852025" y="1463675"/>
          <p14:tracePt t="69137" x="9913938" y="1463675"/>
          <p14:tracePt t="69144" x="9926638" y="1463675"/>
          <p14:tracePt t="69151" x="9952038" y="1463675"/>
          <p14:tracePt t="69158" x="9963150" y="1463675"/>
          <p14:tracePt t="69165" x="9975850" y="1450975"/>
          <p14:tracePt t="69173" x="10001250" y="1450975"/>
          <p14:tracePt t="69180" x="10013950" y="1450975"/>
          <p14:tracePt t="69187" x="10039350" y="1439863"/>
          <p14:tracePt t="69194" x="10064750" y="1439863"/>
          <p14:tracePt t="69201" x="10088563" y="1439863"/>
          <p14:tracePt t="69208" x="10113963" y="1427163"/>
          <p14:tracePt t="69215" x="10126663" y="1427163"/>
          <p14:tracePt t="69230" x="10139363" y="1427163"/>
          <p14:tracePt t="69237" x="10152063" y="1427163"/>
          <p14:tracePt t="69244" x="10164763" y="1427163"/>
          <p14:tracePt t="69251" x="10177463" y="1427163"/>
          <p14:tracePt t="69258" x="10188575" y="1414463"/>
          <p14:tracePt t="69265" x="10226675" y="1414463"/>
          <p14:tracePt t="69272" x="10252075" y="1401763"/>
          <p14:tracePt t="69280" x="10277475" y="1401763"/>
          <p14:tracePt t="69287" x="10277475" y="1389063"/>
          <p14:tracePt t="69401" x="10277475" y="1376363"/>
          <p14:tracePt t="69408" x="10288588" y="1376363"/>
          <p14:tracePt t="69415" x="10288588" y="1363663"/>
          <p14:tracePt t="69423" x="10288588" y="1327150"/>
          <p14:tracePt t="69430" x="10288588" y="1314450"/>
          <p14:tracePt t="69437" x="10277475" y="1289050"/>
          <p14:tracePt t="69444" x="10277475" y="1276350"/>
          <p14:tracePt t="69451" x="10264775" y="1250950"/>
          <p14:tracePt t="69459" x="10264775" y="1214438"/>
          <p14:tracePt t="69466" x="10264775" y="1201738"/>
          <p14:tracePt t="69473" x="10264775" y="1176338"/>
          <p14:tracePt t="69480" x="10264775" y="1163638"/>
          <p14:tracePt t="69487" x="10252075" y="1163638"/>
          <p14:tracePt t="69501" x="10252075" y="1150938"/>
          <p14:tracePt t="69509" x="10239375" y="1150938"/>
          <p14:tracePt t="70052" x="10177463" y="1163638"/>
          <p14:tracePt t="70059" x="10052050" y="1176338"/>
          <p14:tracePt t="70067" x="9975850" y="1214438"/>
          <p14:tracePt t="70073" x="9852025" y="1250950"/>
          <p14:tracePt t="70082" x="9726613" y="1276350"/>
          <p14:tracePt t="70088" x="9626600" y="1301750"/>
          <p14:tracePt t="70095" x="9513888" y="1301750"/>
          <p14:tracePt t="70102" x="9388475" y="1314450"/>
          <p14:tracePt t="70109" x="9301163" y="1327150"/>
          <p14:tracePt t="70117" x="9150350" y="1327150"/>
          <p14:tracePt t="70124" x="9037638" y="1327150"/>
          <p14:tracePt t="70133" x="8886825" y="1314450"/>
          <p14:tracePt t="70138" x="8774113" y="1314450"/>
          <p14:tracePt t="70145" x="8612188" y="1289050"/>
          <p14:tracePt t="70152" x="8435975" y="1276350"/>
          <p14:tracePt t="70159" x="8223250" y="1250950"/>
          <p14:tracePt t="70167" x="8035925" y="1214438"/>
          <p14:tracePt t="70174" x="7874000" y="1214438"/>
          <p14:tracePt t="70182" x="7685088" y="1201738"/>
          <p14:tracePt t="70188" x="7472363" y="1176338"/>
          <p14:tracePt t="70195" x="7272338" y="1163638"/>
          <p14:tracePt t="70202" x="7085013" y="1163638"/>
          <p14:tracePt t="70209" x="6897688" y="1138238"/>
          <p14:tracePt t="70217" x="6734175" y="1138238"/>
          <p14:tracePt t="70224" x="6584950" y="1138238"/>
          <p14:tracePt t="70232" x="6396038" y="1125538"/>
          <p14:tracePt t="70238" x="6234113" y="1125538"/>
          <p14:tracePt t="70245" x="6045200" y="1125538"/>
          <p14:tracePt t="70252" x="5883275" y="1125538"/>
          <p14:tracePt t="70259" x="5770563" y="1101725"/>
          <p14:tracePt t="70267" x="5619750" y="1101725"/>
          <p14:tracePt t="70274" x="5483225" y="1089025"/>
          <p14:tracePt t="70282" x="5319713" y="1089025"/>
          <p14:tracePt t="70288" x="5157788" y="1063625"/>
          <p14:tracePt t="70295" x="4994275" y="1063625"/>
          <p14:tracePt t="70302" x="4806950" y="1063625"/>
          <p14:tracePt t="70309" x="4568825" y="1076325"/>
          <p14:tracePt t="70317" x="4318000" y="1076325"/>
          <p14:tracePt t="70324" x="3979863" y="1114425"/>
          <p14:tracePt t="70332" x="3717925" y="1163638"/>
          <p14:tracePt t="70338" x="3479800" y="1214438"/>
          <p14:tracePt t="70345" x="3267075" y="1276350"/>
          <p14:tracePt t="70353" x="3028950" y="1339850"/>
          <p14:tracePt t="70360" x="2816225" y="1389063"/>
          <p14:tracePt t="70367" x="2628900" y="1450975"/>
          <p14:tracePt t="70374" x="2441575" y="1489075"/>
          <p14:tracePt t="70382" x="2290763" y="1539875"/>
          <p14:tracePt t="70388" x="2139950" y="1614488"/>
          <p14:tracePt t="70395" x="1990725" y="1676400"/>
          <p14:tracePt t="70402" x="1865313" y="1714500"/>
          <p14:tracePt t="70410" x="1765300" y="1739900"/>
          <p14:tracePt t="70417" x="1689100" y="1789113"/>
          <p14:tracePt t="70424" x="1601788" y="1827213"/>
          <p14:tracePt t="70432" x="1527175" y="1876425"/>
          <p14:tracePt t="70438" x="1439863" y="1927225"/>
          <p14:tracePt t="70445" x="1339850" y="1989138"/>
          <p14:tracePt t="70452" x="1276350" y="2039938"/>
          <p14:tracePt t="70459" x="1163638" y="2127250"/>
          <p14:tracePt t="70467" x="1101725" y="2190750"/>
          <p14:tracePt t="70474" x="1038225" y="2303463"/>
          <p14:tracePt t="70482" x="989013" y="2352675"/>
          <p14:tracePt t="70488" x="963613" y="2403475"/>
          <p14:tracePt t="70496" x="901700" y="2439988"/>
          <p14:tracePt t="70502" x="889000" y="2465388"/>
          <p14:tracePt t="70510" x="850900" y="2490788"/>
          <p14:tracePt t="70517" x="838200" y="2516188"/>
          <p14:tracePt t="70525" x="814388" y="2527300"/>
          <p14:tracePt t="70532" x="814388" y="2540000"/>
          <p14:tracePt t="70538" x="788988" y="2540000"/>
          <p14:tracePt t="70546" x="788988" y="2552700"/>
          <p14:tracePt t="70560" x="776288" y="2552700"/>
          <p14:tracePt t="70624" x="801688" y="2552700"/>
          <p14:tracePt t="70639" x="814388" y="2552700"/>
          <p14:tracePt t="70653" x="825500" y="2552700"/>
          <p14:tracePt t="70681" x="838200" y="2552700"/>
          <p14:tracePt t="70696" x="850900" y="2540000"/>
          <p14:tracePt t="70703" x="850900" y="2527300"/>
          <p14:tracePt t="70710" x="901700" y="2503488"/>
          <p14:tracePt t="70717" x="925513" y="2490788"/>
          <p14:tracePt t="70724" x="963613" y="2465388"/>
          <p14:tracePt t="70732" x="989013" y="2452688"/>
          <p14:tracePt t="70739" x="1050925" y="2414588"/>
          <p14:tracePt t="70746" x="1114425" y="2378075"/>
          <p14:tracePt t="70754" x="1189038" y="2365375"/>
          <p14:tracePt t="70760" x="1276350" y="2352675"/>
          <p14:tracePt t="70767" x="1401763" y="2314575"/>
          <p14:tracePt t="70774" x="1552575" y="2303463"/>
          <p14:tracePt t="70782" x="1739900" y="2265363"/>
          <p14:tracePt t="70788" x="1903413" y="2265363"/>
          <p14:tracePt t="70796" x="2014538" y="2265363"/>
          <p14:tracePt t="70803" x="2165350" y="2265363"/>
          <p14:tracePt t="70810" x="2303463" y="2265363"/>
          <p14:tracePt t="70817" x="2441575" y="2265363"/>
          <p14:tracePt t="70824" x="2541588" y="2265363"/>
          <p14:tracePt t="70832" x="2628900" y="2265363"/>
          <p14:tracePt t="70839" x="2703513" y="2265363"/>
          <p14:tracePt t="70846" x="2803525" y="2265363"/>
          <p14:tracePt t="70853" x="2854325" y="2252663"/>
          <p14:tracePt t="70860" x="2928938" y="2252663"/>
          <p14:tracePt t="70868" x="2979738" y="2252663"/>
          <p14:tracePt t="70874" x="3092450" y="2252663"/>
          <p14:tracePt t="70882" x="3228975" y="2227263"/>
          <p14:tracePt t="70889" x="3392488" y="2227263"/>
          <p14:tracePt t="70896" x="3530600" y="2214563"/>
          <p14:tracePt t="70903" x="3692525" y="2214563"/>
          <p14:tracePt t="70910" x="3843338" y="2214563"/>
          <p14:tracePt t="70917" x="3979863" y="2214563"/>
          <p14:tracePt t="70925" x="4056063" y="2214563"/>
          <p14:tracePt t="70932" x="4156075" y="2214563"/>
          <p14:tracePt t="70939" x="4205288" y="2227263"/>
          <p14:tracePt t="70946" x="4281488" y="2227263"/>
          <p14:tracePt t="70953" x="4294188" y="2227263"/>
          <p14:tracePt t="70961" x="4318000" y="2227263"/>
          <p14:tracePt t="70967" x="4343400" y="2227263"/>
          <p14:tracePt t="70975" x="4381500" y="2239963"/>
          <p14:tracePt t="70983" x="4394200" y="2239963"/>
          <p14:tracePt t="70989" x="4406900" y="2239963"/>
          <p14:tracePt t="71004" x="4418013" y="2239963"/>
          <p14:tracePt t="71010" x="4430713" y="2239963"/>
          <p14:tracePt t="71032" x="4443413" y="2239963"/>
          <p14:tracePt t="71046" x="4456113" y="2239963"/>
          <p14:tracePt t="71118" x="4456113" y="2265363"/>
          <p14:tracePt t="71125" x="4468813" y="2265363"/>
          <p14:tracePt t="71132" x="4506913" y="2265363"/>
          <p14:tracePt t="71139" x="4581525" y="2278063"/>
          <p14:tracePt t="71146" x="4630738" y="2278063"/>
          <p14:tracePt t="71153" x="4694238" y="2278063"/>
          <p14:tracePt t="71160" x="4756150" y="2278063"/>
          <p14:tracePt t="71167" x="4832350" y="2278063"/>
          <p14:tracePt t="71175" x="4956175" y="2278063"/>
          <p14:tracePt t="71182" x="5094288" y="2239963"/>
          <p14:tracePt t="71189" x="5257800" y="2239963"/>
          <p14:tracePt t="71197" x="5445125" y="2214563"/>
          <p14:tracePt t="71204" x="5607050" y="2201863"/>
          <p14:tracePt t="71211" x="5795963" y="2190750"/>
          <p14:tracePt t="71218" x="5970588" y="2165350"/>
          <p14:tracePt t="71225" x="6183313" y="2152650"/>
          <p14:tracePt t="71232" x="6383338" y="2127250"/>
          <p14:tracePt t="71239" x="6596063" y="2089150"/>
          <p14:tracePt t="71246" x="6797675" y="2052638"/>
          <p14:tracePt t="71254" x="7021513" y="2027238"/>
          <p14:tracePt t="71261" x="7235825" y="2014538"/>
          <p14:tracePt t="71268" x="7472363" y="1978025"/>
          <p14:tracePt t="71275" x="7723188" y="1952625"/>
          <p14:tracePt t="71282" x="7935913" y="1914525"/>
          <p14:tracePt t="71289" x="8099425" y="1901825"/>
          <p14:tracePt t="71296" x="8223250" y="1865313"/>
          <p14:tracePt t="71304" x="8348663" y="1839913"/>
          <p14:tracePt t="71311" x="8474075" y="1827213"/>
          <p14:tracePt t="71318" x="8561388" y="1827213"/>
          <p14:tracePt t="71325" x="8686800" y="1814513"/>
          <p14:tracePt t="71334" x="8763000" y="1776413"/>
          <p14:tracePt t="71339" x="8837613" y="1765300"/>
          <p14:tracePt t="71347" x="8886825" y="1752600"/>
          <p14:tracePt t="71354" x="8975725" y="1739900"/>
          <p14:tracePt t="71361" x="9024938" y="1701800"/>
          <p14:tracePt t="71368" x="9099550" y="1701800"/>
          <p14:tracePt t="71375" x="9175750" y="1689100"/>
          <p14:tracePt t="71382" x="9250363" y="1689100"/>
          <p14:tracePt t="71389" x="9301163" y="1676400"/>
          <p14:tracePt t="71397" x="9401175" y="1676400"/>
          <p14:tracePt t="71404" x="9450388" y="1663700"/>
          <p14:tracePt t="71411" x="9525000" y="1663700"/>
          <p14:tracePt t="71418" x="9575800" y="1652588"/>
          <p14:tracePt t="71425" x="9626600" y="1652588"/>
          <p14:tracePt t="71433" x="9688513" y="1639888"/>
          <p14:tracePt t="71440" x="9726613" y="1627188"/>
          <p14:tracePt t="71447" x="9750425" y="1627188"/>
          <p14:tracePt t="71454" x="9788525" y="1614488"/>
          <p14:tracePt t="71468" x="9788525" y="1601788"/>
          <p14:tracePt t="71483" x="9801225" y="1601788"/>
          <p14:tracePt t="71490" x="9813925" y="1576388"/>
          <p14:tracePt t="71497" x="9826625" y="1563688"/>
          <p14:tracePt t="71504" x="9852025" y="1539875"/>
          <p14:tracePt t="71511" x="9875838" y="1501775"/>
          <p14:tracePt t="71518" x="9952038" y="1476375"/>
          <p14:tracePt t="71525" x="10013950" y="1427163"/>
          <p14:tracePt t="71533" x="10139363" y="1376363"/>
          <p14:tracePt t="71540" x="10188575" y="1350963"/>
          <p14:tracePt t="71547" x="10239375" y="1339850"/>
          <p14:tracePt t="71554" x="10264775" y="1314450"/>
          <p14:tracePt t="71561" x="10277475" y="1314450"/>
          <p14:tracePt t="71575" x="10288588" y="1314450"/>
          <p14:tracePt t="71818" x="10277475" y="1301750"/>
          <p14:tracePt t="71854" x="10264775" y="1301750"/>
          <p14:tracePt t="71883" x="10252075" y="1289050"/>
          <p14:tracePt t="71898" x="10239375" y="1276350"/>
          <p14:tracePt t="71904" x="10226675" y="1263650"/>
          <p14:tracePt t="71911" x="10213975" y="1263650"/>
          <p14:tracePt t="71919" x="10213975" y="1250950"/>
          <p14:tracePt t="71926" x="10201275" y="1238250"/>
          <p14:tracePt t="71933" x="10188575" y="1227138"/>
          <p14:tracePt t="71940" x="10188575" y="1214438"/>
          <p14:tracePt t="71948" x="10164763" y="1163638"/>
          <p14:tracePt t="71955" x="10152063" y="1138238"/>
          <p14:tracePt t="71961" x="10152063" y="1101725"/>
          <p14:tracePt t="71968" x="10139363" y="1050925"/>
          <p14:tracePt t="71976" x="10126663" y="1025525"/>
          <p14:tracePt t="71983" x="10126663" y="1001713"/>
          <p14:tracePt t="71998" x="10101263" y="989013"/>
          <p14:tracePt t="72005" x="10101263" y="976313"/>
          <p14:tracePt t="72011" x="10101263" y="950913"/>
          <p14:tracePt t="72326" x="10101263" y="963613"/>
          <p14:tracePt t="72334" x="10113963" y="989013"/>
          <p14:tracePt t="72340" x="10126663" y="1001713"/>
          <p14:tracePt t="72348" x="10126663" y="1025525"/>
          <p14:tracePt t="72355" x="10139363" y="1063625"/>
          <p14:tracePt t="72362" x="10139363" y="1101725"/>
          <p14:tracePt t="72369" x="10139363" y="1114425"/>
          <p14:tracePt t="72376" x="10139363" y="1125538"/>
          <p14:tracePt t="72383" x="10139363" y="1150938"/>
          <p14:tracePt t="72390" x="10139363" y="1163638"/>
          <p14:tracePt t="72398" x="10139363" y="1176338"/>
          <p14:tracePt t="72412" x="10139363" y="1201738"/>
          <p14:tracePt t="72419" x="10139363" y="1214438"/>
          <p14:tracePt t="72434" x="10139363" y="1227138"/>
          <p14:tracePt t="72498" x="10139363" y="1238250"/>
          <p14:tracePt t="72506" x="10139363" y="1250950"/>
          <p14:tracePt t="72512" x="10139363" y="1263650"/>
          <p14:tracePt t="72519" x="10139363" y="1276350"/>
          <p14:tracePt t="72541" x="10113963" y="1301750"/>
          <p14:tracePt t="72555" x="10113963" y="1314450"/>
          <p14:tracePt t="72569" x="10101263" y="1314450"/>
          <p14:tracePt t="72576" x="10101263" y="1327150"/>
          <p14:tracePt t="72584" x="10088563" y="1339850"/>
          <p14:tracePt t="72619" x="10075863" y="1350963"/>
          <p14:tracePt t="72633" x="10075863" y="1363663"/>
          <p14:tracePt t="72641" x="10075863" y="1376363"/>
          <p14:tracePt t="72655" x="10075863" y="1389063"/>
          <p14:tracePt t="72684" x="10075863" y="1401763"/>
          <p14:tracePt t="72698" x="10075863" y="1427163"/>
          <p14:tracePt t="72705" x="10075863" y="1439863"/>
          <p14:tracePt t="72712" x="10075863" y="1450975"/>
          <p14:tracePt t="72726" x="10075863" y="1463675"/>
          <p14:tracePt t="72734" x="10088563" y="1463675"/>
          <p14:tracePt t="72741" x="10088563" y="1476375"/>
          <p14:tracePt t="72748" x="10088563" y="1501775"/>
          <p14:tracePt t="72777" x="10088563" y="1514475"/>
          <p14:tracePt t="72791" x="10088563" y="1527175"/>
          <p14:tracePt t="72806" x="10088563" y="1539875"/>
          <p14:tracePt t="73107" x="10101263" y="1552575"/>
          <p14:tracePt t="73113" x="10139363" y="1552575"/>
          <p14:tracePt t="73120" x="10177463" y="1552575"/>
          <p14:tracePt t="73127" x="10252075" y="1563688"/>
          <p14:tracePt t="73134" x="10288588" y="1563688"/>
          <p14:tracePt t="73141" x="10326688" y="1563688"/>
          <p14:tracePt t="73149" x="10401300" y="1563688"/>
          <p14:tracePt t="73156" x="10439400" y="1552575"/>
          <p14:tracePt t="73163" x="10464800" y="1552575"/>
          <p14:tracePt t="73170" x="10490200" y="1552575"/>
          <p14:tracePt t="73177" x="10526713" y="1552575"/>
          <p14:tracePt t="73191" x="10526713" y="1539875"/>
          <p14:tracePt t="73206" x="10539413" y="1539875"/>
          <p14:tracePt t="73285" x="10552113" y="1539875"/>
          <p14:tracePt t="73292" x="10564813" y="1539875"/>
          <p14:tracePt t="73299" x="10577513" y="1539875"/>
          <p14:tracePt t="73314" x="10590213" y="1539875"/>
          <p14:tracePt t="73320" x="10614025" y="1539875"/>
          <p14:tracePt t="73327" x="10626725" y="1539875"/>
          <p14:tracePt t="73334" x="10639425" y="1539875"/>
          <p14:tracePt t="73420" x="10664825" y="1552575"/>
          <p14:tracePt t="73427" x="10677525" y="1552575"/>
          <p14:tracePt t="73434" x="10690225" y="1552575"/>
          <p14:tracePt t="73449" x="10715625" y="1552575"/>
          <p14:tracePt t="73456" x="10726738" y="1552575"/>
          <p14:tracePt t="73464" x="10726738" y="1563688"/>
          <p14:tracePt t="73471" x="10739438" y="1563688"/>
          <p14:tracePt t="73535" x="10752138" y="1563688"/>
          <p14:tracePt t="74393" x="10702925" y="1563688"/>
          <p14:tracePt t="74400" x="10639425" y="1563688"/>
          <p14:tracePt t="74407" x="10602913" y="1576388"/>
          <p14:tracePt t="74414" x="10552113" y="1576388"/>
          <p14:tracePt t="74421" x="10477500" y="1589088"/>
          <p14:tracePt t="74428" x="10401300" y="1614488"/>
          <p14:tracePt t="74436" x="10326688" y="1639888"/>
          <p14:tracePt t="74443" x="10201275" y="1652588"/>
          <p14:tracePt t="74450" x="10113963" y="1676400"/>
          <p14:tracePt t="74457" x="9988550" y="1689100"/>
          <p14:tracePt t="74464" x="9913938" y="1701800"/>
          <p14:tracePt t="74471" x="9763125" y="1727200"/>
          <p14:tracePt t="74479" x="9675813" y="1739900"/>
          <p14:tracePt t="74486" x="9601200" y="1739900"/>
          <p14:tracePt t="74492" x="9501188" y="1752600"/>
          <p14:tracePt t="74500" x="9424988" y="1776413"/>
          <p14:tracePt t="74507" x="9324975" y="1801813"/>
          <p14:tracePt t="74514" x="9275763" y="1801813"/>
          <p14:tracePt t="74522" x="9175750" y="1827213"/>
          <p14:tracePt t="74529" x="9137650" y="1827213"/>
          <p14:tracePt t="74536" x="9088438" y="1839913"/>
          <p14:tracePt t="74543" x="9050338" y="1852613"/>
          <p14:tracePt t="74550" x="9012238" y="1852613"/>
          <p14:tracePt t="74557" x="8975725" y="1852613"/>
          <p14:tracePt t="74564" x="8937625" y="1865313"/>
          <p14:tracePt t="74572" x="8912225" y="1876425"/>
          <p14:tracePt t="74578" x="8886825" y="1876425"/>
          <p14:tracePt t="74586" x="8837613" y="1889125"/>
          <p14:tracePt t="74593" x="8812213" y="1889125"/>
          <p14:tracePt t="74600" x="8774113" y="1889125"/>
          <p14:tracePt t="74607" x="8737600" y="1901825"/>
          <p14:tracePt t="74615" x="8686800" y="1901825"/>
          <p14:tracePt t="74621" x="8661400" y="1914525"/>
          <p14:tracePt t="74628" x="8650288" y="1914525"/>
          <p14:tracePt t="74636" x="8637588" y="1914525"/>
          <p14:tracePt t="74643" x="8624888" y="1914525"/>
          <p14:tracePt t="74650" x="8599488" y="1914525"/>
          <p14:tracePt t="74665" x="8599488" y="1927225"/>
          <p14:tracePt t="74672" x="8586788" y="1927225"/>
          <p14:tracePt t="74693" x="8574088" y="1939925"/>
          <p14:tracePt t="74730" x="8574088" y="1952625"/>
          <p14:tracePt t="74736" x="8561388" y="1952625"/>
          <p14:tracePt t="74743" x="8561388" y="1965325"/>
          <p14:tracePt t="74750" x="8548688" y="1965325"/>
          <p14:tracePt t="74765" x="8537575" y="1978025"/>
          <p14:tracePt t="74787" x="8524875" y="1978025"/>
          <p14:tracePt t="74801" x="8524875" y="1989138"/>
          <p14:tracePt t="74822" x="8524875" y="2001838"/>
          <p14:tracePt t="74836" x="8524875" y="2014538"/>
          <p14:tracePt t="74850" x="8499475" y="2039938"/>
          <p14:tracePt t="74865" x="8499475" y="2052638"/>
          <p14:tracePt t="74872" x="8512175" y="2065338"/>
          <p14:tracePt t="74880" x="8512175" y="2078038"/>
          <p14:tracePt t="74886" x="8524875" y="2101850"/>
          <p14:tracePt t="74901" x="8537575" y="2139950"/>
          <p14:tracePt t="74907" x="8548688" y="2152650"/>
          <p14:tracePt t="74915" x="8561388" y="2165350"/>
          <p14:tracePt t="74929" x="8574088" y="2178050"/>
          <p14:tracePt t="74986" x="8574088" y="2190750"/>
          <p14:tracePt t="74993" x="8586788" y="2190750"/>
          <p14:tracePt t="75001" x="8612188" y="2201863"/>
          <p14:tracePt t="75008" x="8637588" y="2227263"/>
          <p14:tracePt t="75015" x="8650288" y="2252663"/>
          <p14:tracePt t="75022" x="8674100" y="2265363"/>
          <p14:tracePt t="75030" x="8686800" y="2278063"/>
          <p14:tracePt t="75037" x="8699500" y="2290763"/>
          <p14:tracePt t="75043" x="8737600" y="2303463"/>
          <p14:tracePt t="75050" x="8763000" y="2327275"/>
          <p14:tracePt t="75057" x="8786813" y="2339975"/>
          <p14:tracePt t="75065" x="8812213" y="2352675"/>
          <p14:tracePt t="75072" x="8874125" y="2378075"/>
          <p14:tracePt t="75080" x="8912225" y="2390775"/>
          <p14:tracePt t="75087" x="8937625" y="2390775"/>
          <p14:tracePt t="75094" x="8950325" y="2390775"/>
          <p14:tracePt t="75101" x="9012238" y="2390775"/>
          <p14:tracePt t="75108" x="9024938" y="2390775"/>
          <p14:tracePt t="75115" x="9050338" y="2390775"/>
          <p14:tracePt t="75122" x="9088438" y="2390775"/>
          <p14:tracePt t="75130" x="9124950" y="2390775"/>
          <p14:tracePt t="75136" x="9150350" y="2390775"/>
          <p14:tracePt t="75143" x="9188450" y="2365375"/>
          <p14:tracePt t="75151" x="9199563" y="2365375"/>
          <p14:tracePt t="75158" x="9212263" y="2352675"/>
          <p14:tracePt t="75165" x="9224963" y="2352675"/>
          <p14:tracePt t="75173" x="9224963" y="2339975"/>
          <p14:tracePt t="75180" x="9237663" y="2339975"/>
          <p14:tracePt t="75193" x="9250363" y="2327275"/>
          <p14:tracePt t="75215" x="9263063" y="2327275"/>
          <p14:tracePt t="75222" x="9263063" y="2314575"/>
          <p14:tracePt t="75230" x="9275763" y="2314575"/>
          <p14:tracePt t="75237" x="9275763" y="2290763"/>
          <p14:tracePt t="75244" x="9275763" y="2278063"/>
          <p14:tracePt t="75251" x="9275763" y="2239963"/>
          <p14:tracePt t="75258" x="9275763" y="2214563"/>
          <p14:tracePt t="75266" x="9275763" y="2190750"/>
          <p14:tracePt t="75273" x="9275763" y="2165350"/>
          <p14:tracePt t="75280" x="9275763" y="2139950"/>
          <p14:tracePt t="75287" x="9275763" y="2114550"/>
          <p14:tracePt t="75301" x="9275763" y="2101850"/>
          <p14:tracePt t="75308" x="9263063" y="2089150"/>
          <p14:tracePt t="75315" x="9250363" y="2065338"/>
          <p14:tracePt t="75322" x="9188450" y="2027238"/>
          <p14:tracePt t="75330" x="9150350" y="2001838"/>
          <p14:tracePt t="75337" x="9124950" y="1978025"/>
          <p14:tracePt t="75344" x="9050338" y="1939925"/>
          <p14:tracePt t="75351" x="9012238" y="1927225"/>
          <p14:tracePt t="75358" x="8975725" y="1889125"/>
          <p14:tracePt t="75366" x="8912225" y="1865313"/>
          <p14:tracePt t="75372" x="8874125" y="1852613"/>
          <p14:tracePt t="75381" x="8824913" y="1827213"/>
          <p14:tracePt t="75387" x="8774113" y="1814513"/>
          <p14:tracePt t="75394" x="8750300" y="1801813"/>
          <p14:tracePt t="75401" x="8712200" y="1789113"/>
          <p14:tracePt t="75408" x="8686800" y="1789113"/>
          <p14:tracePt t="75416" x="8650288" y="1789113"/>
          <p14:tracePt t="75422" x="8624888" y="1789113"/>
          <p14:tracePt t="75431" x="8586788" y="1789113"/>
          <p14:tracePt t="75437" x="8512175" y="1789113"/>
          <p14:tracePt t="75444" x="8474075" y="1789113"/>
          <p14:tracePt t="75451" x="8435975" y="1789113"/>
          <p14:tracePt t="75458" x="8399463" y="1789113"/>
          <p14:tracePt t="75466" x="8361363" y="1801813"/>
          <p14:tracePt t="75473" x="8335963" y="1814513"/>
          <p14:tracePt t="75481" x="8324850" y="1814513"/>
          <p14:tracePt t="75487" x="8286750" y="1827213"/>
          <p14:tracePt t="75494" x="8274050" y="1827213"/>
          <p14:tracePt t="75501" x="8261350" y="1839913"/>
          <p14:tracePt t="75508" x="8248650" y="1852613"/>
          <p14:tracePt t="75516" x="8248650" y="1865313"/>
          <p14:tracePt t="75523" x="8235950" y="1865313"/>
          <p14:tracePt t="75531" x="8235950" y="1876425"/>
          <p14:tracePt t="75537" x="8235950" y="1889125"/>
          <p14:tracePt t="75544" x="8235950" y="1901825"/>
          <p14:tracePt t="75552" x="8223250" y="1914525"/>
          <p14:tracePt t="75558" x="8223250" y="1927225"/>
          <p14:tracePt t="75916" x="7999413" y="1952625"/>
          <p14:tracePt t="75923" x="7748588" y="1965325"/>
          <p14:tracePt t="75931" x="7510463" y="2001838"/>
          <p14:tracePt t="75937" x="7297738" y="2027238"/>
          <p14:tracePt t="75944" x="7085013" y="2101850"/>
          <p14:tracePt t="75952" x="6872288" y="2139950"/>
          <p14:tracePt t="75958" x="6684963" y="2178050"/>
          <p14:tracePt t="75966" x="6508750" y="2252663"/>
          <p14:tracePt t="75973" x="6346825" y="2290763"/>
          <p14:tracePt t="75981" x="6170613" y="2327275"/>
          <p14:tracePt t="75987" x="6008688" y="2390775"/>
          <p14:tracePt t="75994" x="5832475" y="2439988"/>
          <p14:tracePt t="76002" x="5719763" y="2465388"/>
          <p14:tracePt t="76009" x="5570538" y="2503488"/>
          <p14:tracePt t="76016" x="5470525" y="2527300"/>
          <p14:tracePt t="76023" x="5345113" y="2565400"/>
          <p14:tracePt t="76031" x="5219700" y="2590800"/>
          <p14:tracePt t="76037" x="5132388" y="2603500"/>
          <p14:tracePt t="76045" x="4981575" y="2652713"/>
          <p14:tracePt t="76052" x="4832350" y="2678113"/>
          <p14:tracePt t="76059" x="4732338" y="2703513"/>
          <p14:tracePt t="76066" x="4619625" y="2728913"/>
          <p14:tracePt t="76073" x="4494213" y="2740025"/>
          <p14:tracePt t="76081" x="4418013" y="2752725"/>
          <p14:tracePt t="76088" x="4318000" y="2778125"/>
          <p14:tracePt t="76095" x="4243388" y="2803525"/>
          <p14:tracePt t="76102" x="4168775" y="2816225"/>
          <p14:tracePt t="76109" x="4092575" y="2840038"/>
          <p14:tracePt t="76116" x="4017963" y="2852738"/>
          <p14:tracePt t="76123" x="3956050" y="2852738"/>
          <p14:tracePt t="76131" x="3892550" y="2865438"/>
          <p14:tracePt t="76148" x="3792538" y="2865438"/>
          <p14:tracePt t="76152" x="3730625" y="2878138"/>
          <p14:tracePt t="76159" x="3692525" y="2878138"/>
          <p14:tracePt t="76166" x="3617913" y="2878138"/>
          <p14:tracePt t="76174" x="3592513" y="2878138"/>
          <p14:tracePt t="76181" x="3567113" y="2890838"/>
          <p14:tracePt t="76187" x="3554413" y="2890838"/>
          <p14:tracePt t="76194" x="3530600" y="2903538"/>
          <p14:tracePt t="76202" x="3492500" y="2903538"/>
          <p14:tracePt t="76209" x="3479800" y="2903538"/>
          <p14:tracePt t="76216" x="3467100" y="2916238"/>
          <p14:tracePt t="76223" x="3441700" y="2916238"/>
          <p14:tracePt t="76231" x="3417888" y="2941638"/>
          <p14:tracePt t="76238" x="3379788" y="2941638"/>
          <p14:tracePt t="76245" x="3341688" y="2952750"/>
          <p14:tracePt t="76252" x="3317875" y="2965450"/>
          <p14:tracePt t="76259" x="3279775" y="2978150"/>
          <p14:tracePt t="76266" x="3241675" y="2990850"/>
          <p14:tracePt t="76274" x="3205163" y="3003550"/>
          <p14:tracePt t="76281" x="3179763" y="3016250"/>
          <p14:tracePt t="76288" x="3167063" y="3016250"/>
          <p14:tracePt t="76295" x="3116263" y="3028950"/>
          <p14:tracePt t="76302" x="3103563" y="3041650"/>
          <p14:tracePt t="76309" x="3054350" y="3054350"/>
          <p14:tracePt t="76317" x="2979738" y="3090863"/>
          <p14:tracePt t="76323" x="2941638" y="3103563"/>
          <p14:tracePt t="76331" x="2903538" y="3128963"/>
          <p14:tracePt t="76338" x="2854325" y="3141663"/>
          <p14:tracePt t="76345" x="2828925" y="3154363"/>
          <p14:tracePt t="76352" x="2803525" y="3154363"/>
          <p14:tracePt t="76359" x="2790825" y="3154363"/>
          <p14:tracePt t="76367" x="2790825" y="3165475"/>
          <p14:tracePt t="76373" x="2778125" y="3165475"/>
          <p14:tracePt t="76531" x="2841625" y="3165475"/>
          <p14:tracePt t="76538" x="2928938" y="3165475"/>
          <p14:tracePt t="76545" x="2979738" y="3165475"/>
          <p14:tracePt t="76552" x="3054350" y="3165475"/>
          <p14:tracePt t="76560" x="3103563" y="3165475"/>
          <p14:tracePt t="76566" x="3167063" y="3165475"/>
          <p14:tracePt t="76573" x="3205163" y="3165475"/>
          <p14:tracePt t="76581" x="3241675" y="3165475"/>
          <p14:tracePt t="76588" x="3267075" y="3165475"/>
          <p14:tracePt t="76595" x="3317875" y="3165475"/>
          <p14:tracePt t="76602" x="3354388" y="3165475"/>
          <p14:tracePt t="76609" x="3379788" y="3165475"/>
          <p14:tracePt t="76617" x="3441700" y="3165475"/>
          <p14:tracePt t="76624" x="3479800" y="3165475"/>
          <p14:tracePt t="76631" x="3505200" y="3165475"/>
          <p14:tracePt t="76638" x="3567113" y="3165475"/>
          <p14:tracePt t="76645" x="3605213" y="3165475"/>
          <p14:tracePt t="76652" x="3630613" y="3178175"/>
          <p14:tracePt t="76659" x="3692525" y="3178175"/>
          <p14:tracePt t="76667" x="3730625" y="3178175"/>
          <p14:tracePt t="76674" x="3756025" y="3178175"/>
          <p14:tracePt t="76681" x="3805238" y="3203575"/>
          <p14:tracePt t="76688" x="3843338" y="3203575"/>
          <p14:tracePt t="76695" x="3867150" y="3216275"/>
          <p14:tracePt t="76702" x="3892550" y="3216275"/>
          <p14:tracePt t="76709" x="3943350" y="3216275"/>
          <p14:tracePt t="76716" x="3968750" y="3216275"/>
          <p14:tracePt t="76724" x="4005263" y="3216275"/>
          <p14:tracePt t="76731" x="4030663" y="3216275"/>
          <p14:tracePt t="76738" x="4081463" y="3216275"/>
          <p14:tracePt t="76745" x="4117975" y="3216275"/>
          <p14:tracePt t="76752" x="4156075" y="3216275"/>
          <p14:tracePt t="76759" x="4205288" y="3216275"/>
          <p14:tracePt t="76766" x="4243388" y="3216275"/>
          <p14:tracePt t="76774" x="4281488" y="3216275"/>
          <p14:tracePt t="76781" x="4318000" y="3216275"/>
          <p14:tracePt t="76788" x="4356100" y="3216275"/>
          <p14:tracePt t="76795" x="4381500" y="3216275"/>
          <p14:tracePt t="76802" x="4418013" y="3216275"/>
          <p14:tracePt t="76810" x="4468813" y="3216275"/>
          <p14:tracePt t="76817" x="4494213" y="3216275"/>
          <p14:tracePt t="76824" x="4518025" y="3216275"/>
          <p14:tracePt t="76831" x="4543425" y="3216275"/>
          <p14:tracePt t="76839" x="4594225" y="3216275"/>
          <p14:tracePt t="76845" x="4619625" y="3216275"/>
          <p14:tracePt t="76853" x="4656138" y="3228975"/>
          <p14:tracePt t="76860" x="4706938" y="3228975"/>
          <p14:tracePt t="76867" x="4743450" y="3228975"/>
          <p14:tracePt t="76874" x="4781550" y="3228975"/>
          <p14:tracePt t="76882" x="4806950" y="3228975"/>
          <p14:tracePt t="76888" x="4843463" y="3228975"/>
          <p14:tracePt t="76896" x="4881563" y="3228975"/>
          <p14:tracePt t="76902" x="4894263" y="3228975"/>
          <p14:tracePt t="76910" x="4919663" y="3228975"/>
          <p14:tracePt t="76917" x="4945063" y="3228975"/>
          <p14:tracePt t="76924" x="4956175" y="3241675"/>
          <p14:tracePt t="76931" x="4968875" y="3241675"/>
          <p14:tracePt t="76938" x="4981575" y="3241675"/>
          <p14:tracePt t="76953" x="4994275" y="3241675"/>
          <p14:tracePt t="76960" x="5006975" y="3241675"/>
          <p14:tracePt t="76982" x="5019675" y="3241675"/>
          <p14:tracePt t="76988" x="5045075" y="3241675"/>
          <p14:tracePt t="76996" x="5068888" y="3241675"/>
          <p14:tracePt t="77003" x="5094288" y="3241675"/>
          <p14:tracePt t="77010" x="5119688" y="3241675"/>
          <p14:tracePt t="77031" x="5207000" y="3228975"/>
          <p14:tracePt t="77039" x="5245100" y="3228975"/>
          <p14:tracePt t="77046" x="5270500" y="3228975"/>
          <p14:tracePt t="77053" x="5294313" y="3228975"/>
          <p14:tracePt t="77060" x="5307013" y="3228975"/>
          <p14:tracePt t="77067" x="5319713" y="3228975"/>
          <p14:tracePt t="77074" x="5332413" y="3228975"/>
          <p14:tracePt t="77081" x="5370513" y="3228975"/>
          <p14:tracePt t="77096" x="5383213" y="3228975"/>
          <p14:tracePt t="77110" x="5394325" y="3228975"/>
          <p14:tracePt t="77118" x="5407025" y="3228975"/>
          <p14:tracePt t="77132" x="5419725" y="3228975"/>
          <p14:tracePt t="77153" x="5432425" y="3228975"/>
          <p14:tracePt t="77168" x="5445125" y="3241675"/>
          <p14:tracePt t="77174" x="5470525" y="3241675"/>
          <p14:tracePt t="77181" x="5483225" y="3241675"/>
          <p14:tracePt t="77203" x="5495925" y="3241675"/>
          <p14:tracePt t="77217" x="5507038" y="3241675"/>
          <p14:tracePt t="77282" x="5519738" y="3241675"/>
          <p14:tracePt t="78934" x="5483225" y="3241675"/>
          <p14:tracePt t="78940" x="5457825" y="3241675"/>
          <p14:tracePt t="78948" x="5445125" y="3241675"/>
          <p14:tracePt t="78955" x="5419725" y="3241675"/>
          <p14:tracePt t="78962" x="5394325" y="3241675"/>
          <p14:tracePt t="78969" x="5357813" y="3241675"/>
          <p14:tracePt t="78976" x="5332413" y="3241675"/>
          <p14:tracePt t="78983" x="5307013" y="3228975"/>
          <p14:tracePt t="78991" x="5294313" y="3228975"/>
          <p14:tracePt t="78998" x="5281613" y="3216275"/>
          <p14:tracePt t="79005" x="5232400" y="3203575"/>
          <p14:tracePt t="79012" x="5219700" y="3203575"/>
          <p14:tracePt t="79019" x="5194300" y="3190875"/>
          <p14:tracePt t="79027" x="5170488" y="3190875"/>
          <p14:tracePt t="79033" x="5119688" y="3190875"/>
          <p14:tracePt t="79041" x="5094288" y="3178175"/>
          <p14:tracePt t="79048" x="5068888" y="3178175"/>
          <p14:tracePt t="79055" x="5045075" y="3178175"/>
          <p14:tracePt t="79062" x="4994275" y="3178175"/>
          <p14:tracePt t="79069" x="4968875" y="3178175"/>
          <p14:tracePt t="79076" x="4956175" y="3178175"/>
          <p14:tracePt t="79084" x="4906963" y="3178175"/>
          <p14:tracePt t="79091" x="4856163" y="3178175"/>
          <p14:tracePt t="79098" x="4806950" y="3178175"/>
          <p14:tracePt t="79105" x="4768850" y="3178175"/>
          <p14:tracePt t="79112" x="4694238" y="3190875"/>
          <p14:tracePt t="79119" x="4656138" y="3203575"/>
          <p14:tracePt t="79126" x="4594225" y="3203575"/>
          <p14:tracePt t="79134" x="4556125" y="3203575"/>
          <p14:tracePt t="79140" x="4518025" y="3203575"/>
          <p14:tracePt t="79148" x="4468813" y="3203575"/>
          <p14:tracePt t="79155" x="4406900" y="3216275"/>
          <p14:tracePt t="79164" x="4368800" y="3216275"/>
          <p14:tracePt t="79181" x="4268788" y="3216275"/>
          <p14:tracePt t="79184" x="4230688" y="3216275"/>
          <p14:tracePt t="79191" x="4168775" y="3216275"/>
          <p14:tracePt t="79198" x="4117975" y="3216275"/>
          <p14:tracePt t="79205" x="4092575" y="3216275"/>
          <p14:tracePt t="79213" x="4043363" y="3216275"/>
          <p14:tracePt t="79219" x="4017963" y="3216275"/>
          <p14:tracePt t="79226" x="4005263" y="3216275"/>
          <p14:tracePt t="79234" x="3943350" y="3216275"/>
          <p14:tracePt t="79248" x="3917950" y="3216275"/>
          <p14:tracePt t="79255" x="3905250" y="3216275"/>
          <p14:tracePt t="79264" x="3892550" y="3216275"/>
          <p14:tracePt t="79269" x="3879850" y="3216275"/>
          <p14:tracePt t="79277" x="3879850" y="3203575"/>
          <p14:tracePt t="79283" x="3867150" y="3203575"/>
          <p14:tracePt t="79291" x="3830638" y="3190875"/>
          <p14:tracePt t="79298" x="3817938" y="3190875"/>
          <p14:tracePt t="79305" x="3805238" y="3165475"/>
          <p14:tracePt t="79314" x="3779838" y="3165475"/>
          <p14:tracePt t="79319" x="3756025" y="3154363"/>
          <p14:tracePt t="79326" x="3717925" y="3141663"/>
          <p14:tracePt t="79334" x="3692525" y="3141663"/>
          <p14:tracePt t="79341" x="3667125" y="3128963"/>
          <p14:tracePt t="79348" x="3654425" y="3116263"/>
          <p14:tracePt t="79355" x="3617913" y="3116263"/>
          <p14:tracePt t="79364" x="3605213" y="3116263"/>
          <p14:tracePt t="79369" x="3567113" y="3116263"/>
          <p14:tracePt t="79377" x="3541713" y="3103563"/>
          <p14:tracePt t="79384" x="3517900" y="3103563"/>
          <p14:tracePt t="79391" x="3467100" y="3090863"/>
          <p14:tracePt t="79398" x="3441700" y="3090863"/>
          <p14:tracePt t="79405" x="3405188" y="3090863"/>
          <p14:tracePt t="79414" x="3367088" y="3090863"/>
          <p14:tracePt t="79420" x="3354388" y="3090863"/>
          <p14:tracePt t="79427" x="3328988" y="3090863"/>
          <p14:tracePt t="79434" x="3317875" y="3090863"/>
          <p14:tracePt t="79441" x="3305175" y="3090863"/>
          <p14:tracePt t="79456" x="3292475" y="3090863"/>
          <p14:tracePt t="79464" x="3267075" y="3090863"/>
          <p14:tracePt t="79470" x="3254375" y="3078163"/>
          <p14:tracePt t="79477" x="3241675" y="3078163"/>
          <p14:tracePt t="79484" x="3228975" y="3078163"/>
          <p14:tracePt t="79491" x="3216275" y="3078163"/>
          <p14:tracePt t="79499" x="3205163" y="3078163"/>
          <p14:tracePt t="79505" x="3192463" y="3078163"/>
          <p14:tracePt t="79514" x="3179763" y="3078163"/>
          <p14:tracePt t="79520" x="3167063" y="3078163"/>
          <p14:tracePt t="79527" x="3154363" y="3078163"/>
          <p14:tracePt t="79534" x="3141663" y="3078163"/>
          <p14:tracePt t="79870" x="3154363" y="3090863"/>
          <p14:tracePt t="79885" x="3179763" y="3090863"/>
          <p14:tracePt t="79892" x="3192463" y="3090863"/>
          <p14:tracePt t="79899" x="3228975" y="3090863"/>
          <p14:tracePt t="79906" x="3267075" y="3090863"/>
          <p14:tracePt t="79913" x="3279775" y="3090863"/>
          <p14:tracePt t="79921" x="3305175" y="3090863"/>
          <p14:tracePt t="79928" x="3328988" y="3090863"/>
          <p14:tracePt t="79935" x="3354388" y="3090863"/>
          <p14:tracePt t="79941" x="3379788" y="3090863"/>
          <p14:tracePt t="79956" x="3405188" y="3090863"/>
          <p14:tracePt t="79963" x="3417888" y="3090863"/>
          <p14:tracePt t="79970" x="3441700" y="3090863"/>
          <p14:tracePt t="79985" x="3454400" y="3090863"/>
          <p14:tracePt t="79991" x="3479800" y="3090863"/>
          <p14:tracePt t="79999" x="3492500" y="3090863"/>
          <p14:tracePt t="80006" x="3505200" y="3090863"/>
          <p14:tracePt t="80014" x="3541713" y="3090863"/>
          <p14:tracePt t="80020" x="3567113" y="3090863"/>
          <p14:tracePt t="80027" x="3592513" y="3090863"/>
          <p14:tracePt t="80035" x="3617913" y="3078163"/>
          <p14:tracePt t="80042" x="3643313" y="3078163"/>
          <p14:tracePt t="80049" x="3692525" y="3078163"/>
          <p14:tracePt t="80056" x="3717925" y="3078163"/>
          <p14:tracePt t="80064" x="3730625" y="3078163"/>
          <p14:tracePt t="80070" x="3756025" y="3078163"/>
          <p14:tracePt t="80077" x="3792538" y="3078163"/>
          <p14:tracePt t="80085" x="3805238" y="3078163"/>
          <p14:tracePt t="80092" x="3843338" y="3078163"/>
          <p14:tracePt t="80099" x="3867150" y="3078163"/>
          <p14:tracePt t="80106" x="3905250" y="3078163"/>
          <p14:tracePt t="80120" x="3930650" y="3078163"/>
          <p14:tracePt t="80128" x="3956050" y="3078163"/>
          <p14:tracePt t="80135" x="3979863" y="3078163"/>
          <p14:tracePt t="80142" x="4017963" y="3078163"/>
          <p14:tracePt t="80149" x="4030663" y="3078163"/>
          <p14:tracePt t="80156" x="4043363" y="3078163"/>
          <p14:tracePt t="80163" x="4056063" y="3078163"/>
          <p14:tracePt t="80170" x="4081463" y="3078163"/>
          <p14:tracePt t="80185" x="4092575" y="3078163"/>
          <p14:tracePt t="80192" x="4105275" y="3078163"/>
          <p14:tracePt t="80199" x="4130675" y="3078163"/>
          <p14:tracePt t="80206" x="4143375" y="3078163"/>
          <p14:tracePt t="80213" x="4143375" y="3090863"/>
          <p14:tracePt t="80220" x="4168775" y="3090863"/>
          <p14:tracePt t="80227" x="4181475" y="3090863"/>
          <p14:tracePt t="80235" x="4205288" y="3103563"/>
          <p14:tracePt t="80249" x="4243388" y="3103563"/>
          <p14:tracePt t="80256" x="4256088" y="3103563"/>
          <p14:tracePt t="80264" x="4268788" y="3116263"/>
          <p14:tracePt t="80285" x="4281488" y="3116263"/>
          <p14:tracePt t="80292" x="4294188" y="3116263"/>
          <p14:tracePt t="81865" x="4368800" y="3116263"/>
          <p14:tracePt t="81873" x="4494213" y="3078163"/>
          <p14:tracePt t="81879" x="4568825" y="3065463"/>
          <p14:tracePt t="81888" x="4668838" y="3028950"/>
          <p14:tracePt t="81895" x="4756150" y="2990850"/>
          <p14:tracePt t="81901" x="4856163" y="2965450"/>
          <p14:tracePt t="81908" x="4981575" y="2928938"/>
          <p14:tracePt t="81915" x="5094288" y="2903538"/>
          <p14:tracePt t="81922" x="5219700" y="2878138"/>
          <p14:tracePt t="81930" x="5394325" y="2816225"/>
          <p14:tracePt t="81937" x="5507038" y="2778125"/>
          <p14:tracePt t="81944" x="5683250" y="2765425"/>
          <p14:tracePt t="81951" x="5795963" y="2740025"/>
          <p14:tracePt t="81958" x="5921375" y="2728913"/>
          <p14:tracePt t="81965" x="6057900" y="2690813"/>
          <p14:tracePt t="81972" x="6259513" y="2652713"/>
          <p14:tracePt t="81980" x="6446838" y="2616200"/>
          <p14:tracePt t="81987" x="6659563" y="2578100"/>
          <p14:tracePt t="81994" x="6821488" y="2565400"/>
          <p14:tracePt t="82001" x="7034213" y="2516188"/>
          <p14:tracePt t="82008" x="7246938" y="2465388"/>
          <p14:tracePt t="82015" x="7485063" y="2403475"/>
          <p14:tracePt t="82023" x="7697788" y="2365375"/>
          <p14:tracePt t="82030" x="7861300" y="2327275"/>
          <p14:tracePt t="82038" x="7986713" y="2290763"/>
          <p14:tracePt t="82044" x="8110538" y="2252663"/>
          <p14:tracePt t="82051" x="8174038" y="2227263"/>
          <p14:tracePt t="82058" x="8286750" y="2214563"/>
          <p14:tracePt t="82065" x="8386763" y="2190750"/>
          <p14:tracePt t="82072" x="8461375" y="2190750"/>
          <p14:tracePt t="82080" x="8537575" y="2178050"/>
          <p14:tracePt t="82087" x="8637588" y="2178050"/>
          <p14:tracePt t="82094" x="8724900" y="2165350"/>
          <p14:tracePt t="82101" x="8786813" y="2165350"/>
          <p14:tracePt t="82108" x="8874125" y="2152650"/>
          <p14:tracePt t="82115" x="8924925" y="2139950"/>
          <p14:tracePt t="82122" x="9024938" y="2139950"/>
          <p14:tracePt t="82130" x="9075738" y="2101850"/>
          <p14:tracePt t="82137" x="9175750" y="2089150"/>
          <p14:tracePt t="82144" x="9224963" y="2089150"/>
          <p14:tracePt t="82152" x="9324975" y="2078038"/>
          <p14:tracePt t="82158" x="9375775" y="2065338"/>
          <p14:tracePt t="82166" x="9450388" y="2039938"/>
          <p14:tracePt t="82173" x="9501188" y="2027238"/>
          <p14:tracePt t="82181" x="9537700" y="2027238"/>
          <p14:tracePt t="82187" x="9613900" y="2014538"/>
          <p14:tracePt t="82194" x="9637713" y="2014538"/>
          <p14:tracePt t="82201" x="9675813" y="2001838"/>
          <p14:tracePt t="82208" x="9688513" y="2001838"/>
          <p14:tracePt t="82215" x="9713913" y="2001838"/>
          <p14:tracePt t="82230" x="9713913" y="1989138"/>
          <p14:tracePt t="82245" x="9726613" y="1989138"/>
          <p14:tracePt t="82252" x="9750425" y="1978025"/>
          <p14:tracePt t="82260" x="9775825" y="1978025"/>
          <p14:tracePt t="82266" x="9826625" y="1965325"/>
          <p14:tracePt t="82273" x="9875838" y="1939925"/>
          <p14:tracePt t="82279" x="9975850" y="1927225"/>
          <p14:tracePt t="82287" x="10052050" y="1927225"/>
          <p14:tracePt t="82294" x="10126663" y="1914525"/>
          <p14:tracePt t="82301" x="10164763" y="1901825"/>
          <p14:tracePt t="82308" x="10177463" y="1901825"/>
          <p14:tracePt t="82315" x="10188575" y="1901825"/>
          <p14:tracePt t="82659" x="10188575" y="1914525"/>
          <p14:tracePt t="82666" x="10177463" y="1927225"/>
          <p14:tracePt t="82673" x="10152063" y="1939925"/>
          <p14:tracePt t="82681" x="10139363" y="1965325"/>
          <p14:tracePt t="82687" x="10113963" y="1978025"/>
          <p14:tracePt t="82695" x="10088563" y="2001838"/>
          <p14:tracePt t="82702" x="10075863" y="2039938"/>
          <p14:tracePt t="82709" x="10064750" y="2065338"/>
          <p14:tracePt t="82716" x="10026650" y="2078038"/>
          <p14:tracePt t="82723" x="10013950" y="2101850"/>
          <p14:tracePt t="82730" x="9988550" y="2114550"/>
          <p14:tracePt t="82737" x="9975850" y="2139950"/>
          <p14:tracePt t="82745" x="9975850" y="2152650"/>
          <p14:tracePt t="82752" x="9963150" y="2152650"/>
          <p14:tracePt t="82759" x="9952038" y="2165350"/>
          <p14:tracePt t="82766" x="9939338" y="2178050"/>
          <p14:tracePt t="82773" x="9913938" y="2190750"/>
          <p14:tracePt t="82816" x="9913938" y="2201863"/>
          <p14:tracePt t="82831" x="9901238" y="2214563"/>
          <p14:tracePt t="84025" x="9888538" y="2214563"/>
          <p14:tracePt t="84039" x="9888538" y="2227263"/>
          <p14:tracePt t="84046" x="9875838" y="2227263"/>
          <p14:tracePt t="84063" x="9863138" y="2227263"/>
          <p14:tracePt t="84067" x="9852025" y="2227263"/>
          <p14:tracePt t="84075" x="9801225" y="2227263"/>
          <p14:tracePt t="84082" x="9763125" y="2227263"/>
          <p14:tracePt t="84089" x="9701213" y="2227263"/>
          <p14:tracePt t="84096" x="9626600" y="2214563"/>
          <p14:tracePt t="84103" x="9575800" y="2190750"/>
          <p14:tracePt t="84110" x="9475788" y="2165350"/>
          <p14:tracePt t="84118" x="9413875" y="2127250"/>
          <p14:tracePt t="84125" x="9337675" y="2089150"/>
          <p14:tracePt t="84132" x="9250363" y="2039938"/>
          <p14:tracePt t="84139" x="9150350" y="2014538"/>
          <p14:tracePt t="84147" x="8999538" y="1939925"/>
          <p14:tracePt t="84153" x="8899525" y="1901825"/>
          <p14:tracePt t="84162" x="8750300" y="1865313"/>
          <p14:tracePt t="84168" x="8612188" y="1827213"/>
          <p14:tracePt t="84174" x="8461375" y="1789113"/>
          <p14:tracePt t="84182" x="8335963" y="1714500"/>
          <p14:tracePt t="84189" x="8174038" y="1663700"/>
          <p14:tracePt t="84196" x="7948613" y="1601788"/>
          <p14:tracePt t="84203" x="7648575" y="1514475"/>
          <p14:tracePt t="84210" x="7410450" y="1476375"/>
          <p14:tracePt t="84218" x="7197725" y="1414463"/>
          <p14:tracePt t="84225" x="6985000" y="1363663"/>
          <p14:tracePt t="84232" x="6772275" y="1327150"/>
          <p14:tracePt t="84239" x="6534150" y="1301750"/>
          <p14:tracePt t="84247" x="6346825" y="1289050"/>
          <p14:tracePt t="84253" x="6157913" y="1263650"/>
          <p14:tracePt t="84260" x="5995988" y="1263650"/>
          <p14:tracePt t="84268" x="5808663" y="1250950"/>
          <p14:tracePt t="84275" x="5570538" y="1250950"/>
          <p14:tracePt t="84282" x="5345113" y="1276350"/>
          <p14:tracePt t="84289" x="5132388" y="1289050"/>
          <p14:tracePt t="84296" x="4894263" y="1327150"/>
          <p14:tracePt t="84303" x="4656138" y="1389063"/>
          <p14:tracePt t="84311" x="4356100" y="1450975"/>
          <p14:tracePt t="84318" x="4092575" y="1501775"/>
          <p14:tracePt t="84325" x="3879850" y="1539875"/>
          <p14:tracePt t="84332" x="3654425" y="1614488"/>
          <p14:tracePt t="84339" x="3467100" y="1663700"/>
          <p14:tracePt t="84347" x="3254375" y="1727200"/>
          <p14:tracePt t="84354" x="3054350" y="1827213"/>
          <p14:tracePt t="84361" x="2916238" y="1865313"/>
          <p14:tracePt t="84368" x="2790825" y="1914525"/>
          <p14:tracePt t="84375" x="2728913" y="1965325"/>
          <p14:tracePt t="84382" x="2628900" y="2027238"/>
          <p14:tracePt t="84389" x="2541588" y="2078038"/>
          <p14:tracePt t="84397" x="2441575" y="2152650"/>
          <p14:tracePt t="84404" x="2328863" y="2214563"/>
          <p14:tracePt t="84411" x="2203450" y="2352675"/>
          <p14:tracePt t="84418" x="2039938" y="2465388"/>
          <p14:tracePt t="84425" x="1890713" y="2616200"/>
          <p14:tracePt t="84432" x="1765300" y="2752725"/>
          <p14:tracePt t="84439" x="1652588" y="2840038"/>
          <p14:tracePt t="84447" x="1527175" y="2928938"/>
          <p14:tracePt t="84454" x="1439863" y="3016250"/>
          <p14:tracePt t="84461" x="1314450" y="3116263"/>
          <p14:tracePt t="84468" x="1252538" y="3154363"/>
          <p14:tracePt t="84475" x="1163638" y="3203575"/>
          <p14:tracePt t="84482" x="1139825" y="3241675"/>
          <p14:tracePt t="84489" x="1101725" y="3278188"/>
          <p14:tracePt t="84497" x="1076325" y="3303588"/>
          <p14:tracePt t="84504" x="1038225" y="3341688"/>
          <p14:tracePt t="84511" x="1027113" y="3378200"/>
          <p14:tracePt t="84518" x="1001713" y="3416300"/>
          <p14:tracePt t="84525" x="989013" y="3454400"/>
          <p14:tracePt t="84532" x="976313" y="3479800"/>
          <p14:tracePt t="84539" x="963613" y="3529013"/>
          <p14:tracePt t="84547" x="963613" y="3554413"/>
          <p14:tracePt t="84554" x="963613" y="3579813"/>
          <p14:tracePt t="84561" x="938213" y="3629025"/>
          <p14:tracePt t="84568" x="938213" y="3667125"/>
          <p14:tracePt t="84575" x="938213" y="3692525"/>
          <p14:tracePt t="84582" x="938213" y="3754438"/>
          <p14:tracePt t="84589" x="914400" y="3803650"/>
          <p14:tracePt t="84597" x="914400" y="3841750"/>
          <p14:tracePt t="84604" x="914400" y="3854450"/>
          <p14:tracePt t="84613" x="938213" y="3916363"/>
          <p14:tracePt t="84618" x="938213" y="3941763"/>
          <p14:tracePt t="85090" x="925513" y="3967163"/>
          <p14:tracePt t="85097" x="901700" y="3979863"/>
          <p14:tracePt t="85104" x="876300" y="4005263"/>
          <p14:tracePt t="85112" x="850900" y="4017963"/>
          <p14:tracePt t="85119" x="825500" y="4041775"/>
          <p14:tracePt t="85126" x="814388" y="4067175"/>
          <p14:tracePt t="85133" x="801688" y="4079875"/>
          <p14:tracePt t="85140" x="788988" y="4092575"/>
          <p14:tracePt t="85154" x="776288" y="4092575"/>
          <p14:tracePt t="85163" x="763588" y="4105275"/>
          <p14:tracePt t="85168" x="750888" y="4117975"/>
          <p14:tracePt t="85176" x="750888" y="4129088"/>
          <p14:tracePt t="85183" x="738188" y="4141788"/>
          <p14:tracePt t="85205" x="725488" y="4141788"/>
          <p14:tracePt t="85219" x="712788" y="4154488"/>
          <p14:tracePt t="85240" x="701675" y="4179888"/>
          <p14:tracePt t="85248" x="688975" y="4192588"/>
          <p14:tracePt t="85254" x="688975" y="4205288"/>
          <p14:tracePt t="85262" x="676275" y="4205288"/>
          <p14:tracePt t="85276" x="676275" y="4217988"/>
          <p14:tracePt t="85283" x="663575" y="4230688"/>
          <p14:tracePt t="85291" x="650875" y="4241800"/>
          <p14:tracePt t="85297" x="650875" y="4267200"/>
          <p14:tracePt t="85304" x="638175" y="4279900"/>
          <p14:tracePt t="85312" x="638175" y="4292600"/>
          <p14:tracePt t="85319" x="638175" y="4305300"/>
          <p14:tracePt t="85326" x="625475" y="4330700"/>
          <p14:tracePt t="85333" x="625475" y="4341813"/>
          <p14:tracePt t="85341" x="625475" y="4354513"/>
          <p14:tracePt t="85348" x="625475" y="4367213"/>
          <p14:tracePt t="85354" x="625475" y="4405313"/>
          <p14:tracePt t="85363" x="625475" y="4418013"/>
          <p14:tracePt t="85376" x="625475" y="4443413"/>
          <p14:tracePt t="85383" x="625475" y="4454525"/>
          <p14:tracePt t="85390" x="625475" y="4467225"/>
          <p14:tracePt t="85455" x="625475" y="4479925"/>
          <p14:tracePt t="85469" x="625475" y="4505325"/>
          <p14:tracePt t="85498" x="625475" y="4518025"/>
          <p14:tracePt t="85505" x="625475" y="4530725"/>
          <p14:tracePt t="85527" x="625475" y="4554538"/>
          <p14:tracePt t="85534" x="625475" y="4567238"/>
          <p14:tracePt t="85540" x="625475" y="4592638"/>
          <p14:tracePt t="85547" x="625475" y="4605338"/>
          <p14:tracePt t="85555" x="625475" y="4630738"/>
          <p14:tracePt t="85562" x="625475" y="4643438"/>
          <p14:tracePt t="85569" x="625475" y="4656138"/>
          <p14:tracePt t="85576" x="625475" y="4667250"/>
          <p14:tracePt t="85590" x="625475" y="4692650"/>
          <p14:tracePt t="85597" x="625475" y="4718050"/>
          <p14:tracePt t="85612" x="625475" y="4730750"/>
          <p14:tracePt t="85626" x="612775" y="4743450"/>
          <p14:tracePt t="85641" x="612775" y="4756150"/>
          <p14:tracePt t="85648" x="612775" y="4768850"/>
          <p14:tracePt t="85655" x="612775" y="4779963"/>
          <p14:tracePt t="85662" x="600075" y="4779963"/>
          <p14:tracePt t="85669" x="600075" y="4792663"/>
          <p14:tracePt t="85676" x="600075" y="4818063"/>
          <p14:tracePt t="85683" x="588963" y="4843463"/>
          <p14:tracePt t="85691" x="576263" y="4868863"/>
          <p14:tracePt t="85698" x="576263" y="4892675"/>
          <p14:tracePt t="85705" x="563563" y="4905375"/>
          <p14:tracePt t="85712" x="563563" y="4930775"/>
          <p14:tracePt t="85719" x="550863" y="4943475"/>
          <p14:tracePt t="85726" x="550863" y="4968875"/>
          <p14:tracePt t="85734" x="550863" y="4992688"/>
          <p14:tracePt t="85741" x="538163" y="5005388"/>
          <p14:tracePt t="85748" x="538163" y="5043488"/>
          <p14:tracePt t="85755" x="538163" y="5056188"/>
          <p14:tracePt t="85762" x="538163" y="5068888"/>
          <p14:tracePt t="85769" x="538163" y="5092700"/>
          <p14:tracePt t="85776" x="538163" y="5105400"/>
          <p14:tracePt t="85783" x="538163" y="5118100"/>
          <p14:tracePt t="85791" x="538163" y="5156200"/>
          <p14:tracePt t="85798" x="538163" y="5168900"/>
          <p14:tracePt t="85805" x="538163" y="5205413"/>
          <p14:tracePt t="85812" x="538163" y="5218113"/>
          <p14:tracePt t="85820" x="538163" y="5230813"/>
          <p14:tracePt t="85826" x="538163" y="5268913"/>
          <p14:tracePt t="85834" x="550863" y="5294313"/>
          <p14:tracePt t="85841" x="550863" y="5305425"/>
          <p14:tracePt t="85848" x="550863" y="5330825"/>
          <p14:tracePt t="85863" x="550863" y="5356225"/>
          <p14:tracePt t="85869" x="563563" y="5381625"/>
          <p14:tracePt t="85876" x="563563" y="5394325"/>
          <p14:tracePt t="85884" x="563563" y="5407025"/>
          <p14:tracePt t="85898" x="563563" y="5430838"/>
          <p14:tracePt t="85912" x="576263" y="5456238"/>
          <p14:tracePt t="85919" x="576263" y="5468938"/>
          <p14:tracePt t="85926" x="576263" y="5507038"/>
          <p14:tracePt t="85941" x="588963" y="5507038"/>
          <p14:tracePt t="85948" x="588963" y="5518150"/>
          <p14:tracePt t="85962" x="588963" y="5530850"/>
          <p14:tracePt t="85970" x="588963" y="5543550"/>
          <p14:tracePt t="85977" x="588963" y="5556250"/>
          <p14:tracePt t="85985" x="600075" y="5594350"/>
          <p14:tracePt t="85991" x="600075" y="5630863"/>
          <p14:tracePt t="85998" x="625475" y="5656263"/>
          <p14:tracePt t="86005" x="638175" y="5681663"/>
          <p14:tracePt t="86012" x="638175" y="5719763"/>
          <p14:tracePt t="86019" x="638175" y="5732463"/>
          <p14:tracePt t="86030" x="638175" y="5743575"/>
          <p14:tracePt t="86099" x="638175" y="5756275"/>
          <p14:tracePt t="86105" x="650875" y="5756275"/>
          <p14:tracePt t="86113" x="650875" y="5768975"/>
          <p14:tracePt t="86120" x="663575" y="5768975"/>
          <p14:tracePt t="86128" x="676275" y="5781675"/>
          <p14:tracePt t="86141" x="688975" y="5794375"/>
          <p14:tracePt t="86163" x="688975" y="5807075"/>
          <p14:tracePt t="86170" x="701675" y="5807075"/>
          <p14:tracePt t="86191" x="738188" y="5832475"/>
          <p14:tracePt t="86198" x="750888" y="5832475"/>
          <p14:tracePt t="86205" x="776288" y="5843588"/>
          <p14:tracePt t="86220" x="801688" y="5856288"/>
          <p14:tracePt t="86227" x="814388" y="5856288"/>
          <p14:tracePt t="86234" x="825500" y="5856288"/>
          <p14:tracePt t="86241" x="838200" y="5856288"/>
          <p14:tracePt t="86248" x="850900" y="5856288"/>
          <p14:tracePt t="86262" x="863600" y="5856288"/>
          <p14:tracePt t="86270" x="876300" y="5856288"/>
          <p14:tracePt t="86277" x="889000" y="5856288"/>
          <p14:tracePt t="86298" x="901700" y="5856288"/>
          <p14:tracePt t="86392" x="914400" y="5843588"/>
          <p14:tracePt t="86398" x="938213" y="5794375"/>
          <p14:tracePt t="86405" x="950913" y="5756275"/>
          <p14:tracePt t="86413" x="963613" y="5732463"/>
          <p14:tracePt t="86420" x="963613" y="5719763"/>
          <p14:tracePt t="86427" x="963613" y="5681663"/>
          <p14:tracePt t="86434" x="976313" y="5668963"/>
          <p14:tracePt t="86441" x="976313" y="5656263"/>
          <p14:tracePt t="86449" x="976313" y="5643563"/>
          <p14:tracePt t="86455" x="976313" y="5630863"/>
          <p14:tracePt t="86471" x="976313" y="5619750"/>
          <p14:tracePt t="86478" x="976313" y="5607050"/>
          <p14:tracePt t="86484" x="989013" y="5581650"/>
          <p14:tracePt t="86491" x="989013" y="5568950"/>
          <p14:tracePt t="86499" x="989013" y="5556250"/>
          <p14:tracePt t="86505" x="989013" y="5530850"/>
          <p14:tracePt t="86513" x="989013" y="5494338"/>
          <p14:tracePt t="86520" x="989013" y="5456238"/>
          <p14:tracePt t="86527" x="989013" y="5418138"/>
          <p14:tracePt t="86534" x="989013" y="5381625"/>
          <p14:tracePt t="86542" x="989013" y="5330825"/>
          <p14:tracePt t="86549" x="989013" y="5294313"/>
          <p14:tracePt t="86556" x="989013" y="5268913"/>
          <p14:tracePt t="86564" x="989013" y="5243513"/>
          <p14:tracePt t="86571" x="989013" y="5218113"/>
          <p14:tracePt t="86578" x="989013" y="5205413"/>
          <p14:tracePt t="86592" x="989013" y="5194300"/>
          <p14:tracePt t="86599" x="989013" y="5181600"/>
          <p14:tracePt t="86606" x="989013" y="5168900"/>
          <p14:tracePt t="86635" x="989013" y="5156200"/>
          <p14:tracePt t="86656" x="989013" y="5118100"/>
          <p14:tracePt t="86663" x="976313" y="5081588"/>
          <p14:tracePt t="86671" x="976313" y="5030788"/>
          <p14:tracePt t="86678" x="976313" y="4992688"/>
          <p14:tracePt t="86685" x="976313" y="4968875"/>
          <p14:tracePt t="86692" x="976313" y="4956175"/>
          <p14:tracePt t="86699" x="963613" y="4930775"/>
          <p14:tracePt t="86706" x="963613" y="4918075"/>
          <p14:tracePt t="86721" x="963613" y="4905375"/>
          <p14:tracePt t="86729" x="950913" y="4868863"/>
          <p14:tracePt t="86742" x="950913" y="4856163"/>
          <p14:tracePt t="86756" x="938213" y="4830763"/>
          <p14:tracePt t="86764" x="925513" y="4805363"/>
          <p14:tracePt t="86770" x="914400" y="4730750"/>
          <p14:tracePt t="86779" x="914400" y="4679950"/>
          <p14:tracePt t="86785" x="901700" y="4630738"/>
          <p14:tracePt t="86792" x="889000" y="4567238"/>
          <p14:tracePt t="86799" x="876300" y="4530725"/>
          <p14:tracePt t="86806" x="876300" y="4479925"/>
          <p14:tracePt t="86813" x="863600" y="4454525"/>
          <p14:tracePt t="86820" x="850900" y="4430713"/>
          <p14:tracePt t="86829" x="850900" y="4392613"/>
          <p14:tracePt t="86835" x="838200" y="4367213"/>
          <p14:tracePt t="86842" x="814388" y="4341813"/>
          <p14:tracePt t="86849" x="814388" y="4330700"/>
          <p14:tracePt t="86856" x="814388" y="4318000"/>
          <p14:tracePt t="86864" x="801688" y="4292600"/>
          <p14:tracePt t="86870" x="801688" y="4279900"/>
          <p14:tracePt t="86879" x="801688" y="4267200"/>
          <p14:tracePt t="86885" x="788988" y="4241800"/>
          <p14:tracePt t="86892" x="788988" y="4230688"/>
          <p14:tracePt t="86900" x="788988" y="4217988"/>
          <p14:tracePt t="86906" x="776288" y="4205288"/>
          <p14:tracePt t="86921" x="776288" y="4192588"/>
          <p14:tracePt t="86929" x="776288" y="4179888"/>
          <p14:tracePt t="86935" x="776288" y="4167188"/>
          <p14:tracePt t="86942" x="763588" y="4167188"/>
          <p14:tracePt t="86950" x="763588" y="4141788"/>
          <p14:tracePt t="86957" x="750888" y="4129088"/>
          <p14:tracePt t="86964" x="738188" y="4117975"/>
          <p14:tracePt t="86971" x="738188" y="4105275"/>
          <p14:tracePt t="86979" x="725488" y="4092575"/>
          <p14:tracePt t="86985" x="725488" y="4079875"/>
          <p14:tracePt t="86992" x="701675" y="4067175"/>
          <p14:tracePt t="87050" x="701675" y="4041775"/>
          <p14:tracePt t="87057" x="688975" y="4041775"/>
          <p14:tracePt t="87092" x="676275" y="4041775"/>
          <p14:tracePt t="87099" x="676275" y="4029075"/>
          <p14:tracePt t="87193" x="663575" y="4029075"/>
          <p14:tracePt t="87199" x="638175" y="4067175"/>
          <p14:tracePt t="87206" x="612775" y="4092575"/>
          <p14:tracePt t="87214" x="576263" y="4117975"/>
          <p14:tracePt t="87221" x="550863" y="4192588"/>
          <p14:tracePt t="87228" x="525463" y="4230688"/>
          <p14:tracePt t="87235" x="512763" y="4305300"/>
          <p14:tracePt t="87242" x="476250" y="4379913"/>
          <p14:tracePt t="87250" x="476250" y="4418013"/>
          <p14:tracePt t="87256" x="463550" y="4454525"/>
          <p14:tracePt t="87264" x="463550" y="4492625"/>
          <p14:tracePt t="87271" x="463550" y="4530725"/>
          <p14:tracePt t="87279" x="463550" y="4554538"/>
          <p14:tracePt t="87285" x="463550" y="4579938"/>
          <p14:tracePt t="87292" x="463550" y="4618038"/>
          <p14:tracePt t="87299" x="476250" y="4618038"/>
          <p14:tracePt t="87306" x="476250" y="4643438"/>
          <p14:tracePt t="87314" x="476250" y="4656138"/>
          <p14:tracePt t="87321" x="488950" y="4656138"/>
          <p14:tracePt t="87335" x="488950" y="4667250"/>
          <p14:tracePt t="87342" x="488950" y="4679950"/>
          <p14:tracePt t="87378" x="488950" y="4705350"/>
          <p14:tracePt t="87386" x="500063" y="4718050"/>
          <p14:tracePt t="87400" x="500063" y="4730750"/>
          <p14:tracePt t="87407" x="512763" y="4730750"/>
          <p14:tracePt t="87414" x="512763" y="4743450"/>
          <p14:tracePt t="87429" x="525463" y="4756150"/>
          <p14:tracePt t="87435" x="525463" y="4768850"/>
          <p14:tracePt t="87450" x="525463" y="4779963"/>
          <p14:tracePt t="87457" x="538163" y="4779963"/>
          <p14:tracePt t="87464" x="538163" y="4805363"/>
          <p14:tracePt t="87471" x="538163" y="4830763"/>
          <p14:tracePt t="87479" x="563563" y="4843463"/>
          <p14:tracePt t="87485" x="563563" y="4868863"/>
          <p14:tracePt t="87492" x="563563" y="4892675"/>
          <p14:tracePt t="87499" x="563563" y="4930775"/>
          <p14:tracePt t="87507" x="588963" y="4968875"/>
          <p14:tracePt t="87521" x="588963" y="4992688"/>
          <p14:tracePt t="87529" x="588963" y="5043488"/>
          <p14:tracePt t="87535" x="588963" y="5068888"/>
          <p14:tracePt t="87543" x="588963" y="5081588"/>
          <p14:tracePt t="87550" x="588963" y="5092700"/>
          <p14:tracePt t="87564" x="588963" y="5118100"/>
          <p14:tracePt t="87571" x="588963" y="5130800"/>
          <p14:tracePt t="87579" x="588963" y="5168900"/>
          <p14:tracePt t="87592" x="588963" y="5181600"/>
          <p14:tracePt t="87600" x="588963" y="5205413"/>
          <p14:tracePt t="87607" x="588963" y="5218113"/>
          <p14:tracePt t="87614" x="588963" y="5243513"/>
          <p14:tracePt t="87622" x="588963" y="5268913"/>
          <p14:tracePt t="87628" x="600075" y="5294313"/>
          <p14:tracePt t="87636" x="600075" y="5318125"/>
          <p14:tracePt t="87642" x="612775" y="5343525"/>
          <p14:tracePt t="87650" x="612775" y="5356225"/>
          <p14:tracePt t="87657" x="612775" y="5394325"/>
          <p14:tracePt t="87664" x="612775" y="5407025"/>
          <p14:tracePt t="87671" x="625475" y="5418138"/>
          <p14:tracePt t="87679" x="625475" y="5443538"/>
          <p14:tracePt t="87686" x="638175" y="5468938"/>
          <p14:tracePt t="87693" x="638175" y="5507038"/>
          <p14:tracePt t="87700" x="650875" y="5543550"/>
          <p14:tracePt t="87707" x="650875" y="5568950"/>
          <p14:tracePt t="87714" x="663575" y="5568950"/>
          <p14:tracePt t="87721" x="663575" y="5581650"/>
          <p14:tracePt t="87728" x="663575" y="5607050"/>
          <p14:tracePt t="87736" x="663575" y="5619750"/>
          <p14:tracePt t="87743" x="663575" y="5630863"/>
          <p14:tracePt t="87750" x="688975" y="5630863"/>
          <p14:tracePt t="87757" x="688975" y="5643563"/>
          <p14:tracePt t="87843" x="688975" y="5656263"/>
          <p14:tracePt t="87851" x="688975" y="5668963"/>
          <p14:tracePt t="87893" x="688975" y="5681663"/>
          <p14:tracePt t="87994" x="688975" y="5707063"/>
          <p14:tracePt t="88007" x="701675" y="5707063"/>
          <p14:tracePt t="88029" x="701675" y="5719763"/>
          <p14:tracePt t="88065" x="701675" y="5732463"/>
          <p14:tracePt t="88072" x="712788" y="5732463"/>
          <p14:tracePt t="88644" x="725488" y="5719763"/>
          <p14:tracePt t="88651" x="725488" y="5707063"/>
          <p14:tracePt t="88658" x="738188" y="5668963"/>
          <p14:tracePt t="88672" x="750888" y="5656263"/>
          <p14:tracePt t="88680" x="750888" y="5630863"/>
          <p14:tracePt t="88687" x="750888" y="5619750"/>
          <p14:tracePt t="88708" x="750888" y="5607050"/>
          <p14:tracePt t="88715" x="750888" y="5581650"/>
          <p14:tracePt t="88722" x="750888" y="5568950"/>
          <p14:tracePt t="88730" x="750888" y="5556250"/>
          <p14:tracePt t="88737" x="763588" y="5543550"/>
          <p14:tracePt t="88745" x="763588" y="5518150"/>
          <p14:tracePt t="88751" x="763588" y="5494338"/>
          <p14:tracePt t="88758" x="763588" y="5456238"/>
          <p14:tracePt t="88765" x="763588" y="5430838"/>
          <p14:tracePt t="88781" x="763588" y="5407025"/>
          <p14:tracePt t="88787" x="763588" y="5394325"/>
          <p14:tracePt t="88795" x="763588" y="5381625"/>
          <p14:tracePt t="88801" x="763588" y="5368925"/>
          <p14:tracePt t="88808" x="763588" y="5356225"/>
          <p14:tracePt t="88830" x="763588" y="5343525"/>
          <p14:tracePt t="88845" x="763588" y="5330825"/>
          <p14:tracePt t="88859" x="763588" y="5305425"/>
          <p14:tracePt t="88866" x="763588" y="5294313"/>
          <p14:tracePt t="88873" x="763588" y="5256213"/>
          <p14:tracePt t="88880" x="763588" y="5230813"/>
          <p14:tracePt t="88887" x="763588" y="5194300"/>
          <p14:tracePt t="88895" x="763588" y="5168900"/>
          <p14:tracePt t="88901" x="763588" y="5130800"/>
          <p14:tracePt t="88908" x="763588" y="5105400"/>
          <p14:tracePt t="88916" x="763588" y="5092700"/>
          <p14:tracePt t="88930" x="763588" y="5068888"/>
          <p14:tracePt t="88937" x="763588" y="5056188"/>
          <p14:tracePt t="88945" x="763588" y="5018088"/>
          <p14:tracePt t="88958" x="763588" y="4992688"/>
          <p14:tracePt t="88965" x="763588" y="4968875"/>
          <p14:tracePt t="88972" x="763588" y="4943475"/>
          <p14:tracePt t="88980" x="763588" y="4892675"/>
          <p14:tracePt t="88987" x="763588" y="4868863"/>
          <p14:tracePt t="88995" x="738188" y="4830763"/>
          <p14:tracePt t="89001" x="738188" y="4818063"/>
          <p14:tracePt t="89008" x="738188" y="4779963"/>
          <p14:tracePt t="89015" x="738188" y="4756150"/>
          <p14:tracePt t="89023" x="738188" y="4730750"/>
          <p14:tracePt t="89030" x="725488" y="4692650"/>
          <p14:tracePt t="89037" x="725488" y="4656138"/>
          <p14:tracePt t="89045" x="725488" y="4643438"/>
          <p14:tracePt t="89051" x="725488" y="4618038"/>
          <p14:tracePt t="89058" x="712788" y="4605338"/>
          <p14:tracePt t="89066" x="712788" y="4592638"/>
          <p14:tracePt t="89073" x="712788" y="4579938"/>
          <p14:tracePt t="89080" x="712788" y="4543425"/>
          <p14:tracePt t="89087" x="712788" y="4530725"/>
          <p14:tracePt t="89095" x="712788" y="4518025"/>
          <p14:tracePt t="89102" x="712788" y="4505325"/>
          <p14:tracePt t="89108" x="712788" y="4492625"/>
          <p14:tracePt t="89116" x="712788" y="4479925"/>
          <p14:tracePt t="89123" x="688975" y="4479925"/>
          <p14:tracePt t="89130" x="688975" y="4467225"/>
          <p14:tracePt t="89137" x="688975" y="4443413"/>
          <p14:tracePt t="89145" x="688975" y="4430713"/>
          <p14:tracePt t="89151" x="688975" y="4418013"/>
          <p14:tracePt t="89166" x="676275" y="4418013"/>
          <p14:tracePt t="89173" x="676275" y="4405313"/>
          <p14:tracePt t="89180" x="676275" y="4392613"/>
          <p14:tracePt t="89187" x="676275" y="4379913"/>
          <p14:tracePt t="89195" x="676275" y="4367213"/>
          <p14:tracePt t="89932" x="701675" y="4367213"/>
          <p14:tracePt t="89953" x="712788" y="4379913"/>
          <p14:tracePt t="89974" x="725488" y="4379913"/>
          <p14:tracePt t="89981" x="750888" y="4392613"/>
          <p14:tracePt t="89988" x="763588" y="4392613"/>
          <p14:tracePt t="90003" x="776288" y="4405313"/>
          <p14:tracePt t="90010" x="801688" y="4405313"/>
          <p14:tracePt t="90028" x="825500" y="4418013"/>
          <p14:tracePt t="90031" x="838200" y="4430713"/>
          <p14:tracePt t="90045" x="850900" y="4430713"/>
          <p14:tracePt t="90074" x="863600" y="4430713"/>
          <p14:tracePt t="90081" x="876300" y="4430713"/>
          <p14:tracePt t="90117" x="901700" y="4443413"/>
          <p14:tracePt t="90124" x="914400" y="4443413"/>
          <p14:tracePt t="90138" x="925513" y="4454525"/>
          <p14:tracePt t="90146" x="950913" y="4454525"/>
          <p14:tracePt t="90153" x="950913" y="4467225"/>
          <p14:tracePt t="90160" x="963613" y="4467225"/>
          <p14:tracePt t="90167" x="976313" y="4492625"/>
          <p14:tracePt t="90174" x="989013" y="4492625"/>
          <p14:tracePt t="90181" x="1001713" y="4492625"/>
          <p14:tracePt t="90188" x="1014413" y="4492625"/>
          <p14:tracePt t="90196" x="1027113" y="4492625"/>
          <p14:tracePt t="90217" x="1038225" y="4492625"/>
          <p14:tracePt t="90238" x="1050925" y="4492625"/>
          <p14:tracePt t="90303" x="1063625" y="4492625"/>
          <p14:tracePt t="90324" x="1076325" y="4492625"/>
          <p14:tracePt t="90453" x="1089025" y="4492625"/>
          <p14:tracePt t="90511" x="1114425" y="4492625"/>
          <p14:tracePt t="90532" x="1127125" y="4492625"/>
          <p14:tracePt t="90539" x="1139825" y="4492625"/>
          <p14:tracePt t="90546" x="1150938" y="4492625"/>
          <p14:tracePt t="90553" x="1163638" y="4492625"/>
          <p14:tracePt t="90568" x="1176338" y="4492625"/>
          <p14:tracePt t="90574" x="1189038" y="4492625"/>
          <p14:tracePt t="90581" x="1214438" y="4492625"/>
          <p14:tracePt t="90588" x="1227138" y="4492625"/>
          <p14:tracePt t="90596" x="1239838" y="4492625"/>
          <p14:tracePt t="90603" x="1263650" y="4492625"/>
          <p14:tracePt t="90611" x="1276350" y="4492625"/>
          <p14:tracePt t="90617" x="1289050" y="4492625"/>
          <p14:tracePt t="90625" x="1314450" y="4492625"/>
          <p14:tracePt t="90632" x="1327150" y="4492625"/>
          <p14:tracePt t="90646" x="1339850" y="4492625"/>
          <p14:tracePt t="90653" x="1352550" y="4492625"/>
          <p14:tracePt t="90682" x="1363663" y="4492625"/>
          <p14:tracePt t="90689" x="1376363" y="4492625"/>
          <p14:tracePt t="90703" x="1389063" y="4492625"/>
          <p14:tracePt t="90718" x="1401763" y="4492625"/>
          <p14:tracePt t="90782" x="1414463" y="4492625"/>
          <p14:tracePt t="90789" x="1427163" y="4492625"/>
          <p14:tracePt t="90803" x="1439863" y="4492625"/>
          <p14:tracePt t="90825" x="1452563" y="4492625"/>
          <p14:tracePt t="90861" x="1465263" y="4492625"/>
          <p14:tracePt t="90876" x="1476375" y="4492625"/>
          <p14:tracePt t="90889" x="1489075" y="4492625"/>
          <p14:tracePt t="90898" x="1501775" y="4492625"/>
          <p14:tracePt t="90911" x="1514475" y="4492625"/>
          <p14:tracePt t="90918" x="1539875" y="4492625"/>
          <p14:tracePt t="90925" x="1552575" y="4492625"/>
          <p14:tracePt t="90947" x="1565275" y="4492625"/>
          <p14:tracePt t="91418" x="1614488" y="4492625"/>
          <p14:tracePt t="91425" x="1689100" y="4492625"/>
          <p14:tracePt t="91432" x="1727200" y="4479925"/>
          <p14:tracePt t="91440" x="1765300" y="4479925"/>
          <p14:tracePt t="91447" x="1814513" y="4467225"/>
          <p14:tracePt t="91454" x="1839913" y="4467225"/>
          <p14:tracePt t="91462" x="1865313" y="4467225"/>
          <p14:tracePt t="91468" x="1878013" y="4467225"/>
          <p14:tracePt t="91475" x="1890713" y="4467225"/>
          <p14:tracePt t="91483" x="1903413" y="4467225"/>
          <p14:tracePt t="91490" x="1927225" y="4467225"/>
          <p14:tracePt t="91497" x="1939925" y="4467225"/>
          <p14:tracePt t="91504" x="1952625" y="4467225"/>
          <p14:tracePt t="91511" x="1965325" y="4467225"/>
          <p14:tracePt t="91518" x="1978025" y="4454525"/>
          <p14:tracePt t="91525" x="2003425" y="4454525"/>
          <p14:tracePt t="91533" x="2014538" y="4454525"/>
          <p14:tracePt t="91540" x="2027238" y="4454525"/>
          <p14:tracePt t="91547" x="2039938" y="4454525"/>
          <p14:tracePt t="91554" x="2052638" y="4454525"/>
          <p14:tracePt t="91933" x="2065338" y="4479925"/>
          <p14:tracePt t="91940" x="2065338" y="4518025"/>
          <p14:tracePt t="91947" x="2065338" y="4567238"/>
          <p14:tracePt t="91954" x="2065338" y="4630738"/>
          <p14:tracePt t="91962" x="2065338" y="4718050"/>
          <p14:tracePt t="91969" x="2065338" y="4792663"/>
          <p14:tracePt t="91977" x="2065338" y="4879975"/>
          <p14:tracePt t="91983" x="2065338" y="4918075"/>
          <p14:tracePt t="91990" x="2065338" y="4956175"/>
          <p14:tracePt t="91997" x="2065338" y="5005388"/>
          <p14:tracePt t="92005" x="2052638" y="5030788"/>
          <p14:tracePt t="92012" x="2052638" y="5068888"/>
          <p14:tracePt t="92019" x="2052638" y="5130800"/>
          <p14:tracePt t="92028" x="2052638" y="5194300"/>
          <p14:tracePt t="92033" x="2052638" y="5268913"/>
          <p14:tracePt t="92040" x="2052638" y="5318125"/>
          <p14:tracePt t="92047" x="2052638" y="5407025"/>
          <p14:tracePt t="92055" x="2052638" y="5456238"/>
          <p14:tracePt t="92063" x="2052638" y="5518150"/>
          <p14:tracePt t="92069" x="2052638" y="5556250"/>
          <p14:tracePt t="92076" x="2052638" y="5594350"/>
          <p14:tracePt t="92083" x="2052638" y="5607050"/>
          <p14:tracePt t="92091" x="2065338" y="5668963"/>
          <p14:tracePt t="92105" x="2065338" y="5694363"/>
          <p14:tracePt t="92119" x="2078038" y="5707063"/>
          <p14:tracePt t="92128" x="2078038" y="5719763"/>
          <p14:tracePt t="92133" x="2078038" y="5732463"/>
          <p14:tracePt t="92148" x="2078038" y="5743575"/>
          <p14:tracePt t="92155" x="2078038" y="5781675"/>
          <p14:tracePt t="92162" x="2078038" y="5807075"/>
          <p14:tracePt t="92169" x="2078038" y="5832475"/>
          <p14:tracePt t="92178" x="2090738" y="5843588"/>
          <p14:tracePt t="92183" x="2090738" y="5881688"/>
          <p14:tracePt t="92191" x="2090738" y="5919788"/>
          <p14:tracePt t="92198" x="2103438" y="5945188"/>
          <p14:tracePt t="92205" x="2103438" y="5956300"/>
          <p14:tracePt t="92212" x="2103438" y="5969000"/>
          <p14:tracePt t="92219" x="2103438" y="6007100"/>
          <p14:tracePt t="92228" x="2116138" y="6007100"/>
          <p14:tracePt t="92248" x="2116138" y="6019800"/>
          <p14:tracePt t="92541" x="2127250" y="6007100"/>
          <p14:tracePt t="92548" x="2127250" y="5969000"/>
          <p14:tracePt t="92563" x="2139950" y="5945188"/>
          <p14:tracePt t="92569" x="2139950" y="5919788"/>
          <p14:tracePt t="92577" x="2139950" y="5894388"/>
          <p14:tracePt t="92584" x="2139950" y="5856288"/>
          <p14:tracePt t="92591" x="2139950" y="5819775"/>
          <p14:tracePt t="92599" x="2152650" y="5781675"/>
          <p14:tracePt t="92605" x="2152650" y="5732463"/>
          <p14:tracePt t="92613" x="2152650" y="5694363"/>
          <p14:tracePt t="92619" x="2165350" y="5656263"/>
          <p14:tracePt t="92627" x="2165350" y="5630863"/>
          <p14:tracePt t="92634" x="2165350" y="5581650"/>
          <p14:tracePt t="92641" x="2190750" y="5556250"/>
          <p14:tracePt t="92649" x="2190750" y="5543550"/>
          <p14:tracePt t="92655" x="2190750" y="5530850"/>
          <p14:tracePt t="92663" x="2203450" y="5481638"/>
          <p14:tracePt t="92670" x="2203450" y="5468938"/>
          <p14:tracePt t="92677" x="2216150" y="5443538"/>
          <p14:tracePt t="92684" x="2228850" y="5407025"/>
          <p14:tracePt t="92691" x="2239963" y="5343525"/>
          <p14:tracePt t="92698" x="2239963" y="5294313"/>
          <p14:tracePt t="92705" x="2239963" y="5256213"/>
          <p14:tracePt t="92713" x="2239963" y="5194300"/>
          <p14:tracePt t="92720" x="2252663" y="5168900"/>
          <p14:tracePt t="92727" x="2252663" y="5143500"/>
          <p14:tracePt t="92734" x="2252663" y="5092700"/>
          <p14:tracePt t="92741" x="2265363" y="5056188"/>
          <p14:tracePt t="92748" x="2265363" y="5018088"/>
          <p14:tracePt t="92755" x="2265363" y="5005388"/>
          <p14:tracePt t="92763" x="2265363" y="4981575"/>
          <p14:tracePt t="92770" x="2265363" y="4956175"/>
          <p14:tracePt t="92784" x="2278063" y="4930775"/>
          <p14:tracePt t="92791" x="2278063" y="4918075"/>
          <p14:tracePt t="92798" x="2278063" y="4892675"/>
          <p14:tracePt t="92806" x="2278063" y="4856163"/>
          <p14:tracePt t="92813" x="2278063" y="4818063"/>
          <p14:tracePt t="92820" x="2278063" y="4805363"/>
          <p14:tracePt t="92827" x="2278063" y="4779963"/>
          <p14:tracePt t="92834" x="2278063" y="4743450"/>
          <p14:tracePt t="92841" x="2278063" y="4705350"/>
          <p14:tracePt t="92848" x="2278063" y="4679950"/>
          <p14:tracePt t="92855" x="2278063" y="4643438"/>
          <p14:tracePt t="92863" x="2278063" y="4605338"/>
          <p14:tracePt t="92870" x="2278063" y="4579938"/>
          <p14:tracePt t="92878" x="2278063" y="4554538"/>
          <p14:tracePt t="92884" x="2278063" y="4543425"/>
          <p14:tracePt t="92892" x="2278063" y="4518025"/>
          <p14:tracePt t="92898" x="2265363" y="4479925"/>
          <p14:tracePt t="92905" x="2265363" y="4443413"/>
          <p14:tracePt t="92913" x="2265363" y="4430713"/>
          <p14:tracePt t="92920" x="2265363" y="4405313"/>
          <p14:tracePt t="92928" x="2265363" y="4379913"/>
          <p14:tracePt t="92934" x="2252663" y="4367213"/>
          <p14:tracePt t="92941" x="2252663" y="4354513"/>
          <p14:tracePt t="92949" x="2252663" y="4341813"/>
          <p14:tracePt t="92956" x="2252663" y="4330700"/>
          <p14:tracePt t="92963" x="2252663" y="4318000"/>
          <p14:tracePt t="92978" x="2252663" y="4279900"/>
          <p14:tracePt t="92992" x="2252663" y="4267200"/>
          <p14:tracePt t="93006" x="2252663" y="4254500"/>
          <p14:tracePt t="93099" x="2252663" y="4241800"/>
          <p14:tracePt t="93257" x="2252663" y="4254500"/>
          <p14:tracePt t="93263" x="2252663" y="4279900"/>
          <p14:tracePt t="93271" x="2265363" y="4330700"/>
          <p14:tracePt t="93277" x="2278063" y="4392613"/>
          <p14:tracePt t="93285" x="2278063" y="4443413"/>
          <p14:tracePt t="93292" x="2290763" y="4479925"/>
          <p14:tracePt t="93299" x="2316163" y="4518025"/>
          <p14:tracePt t="93306" x="2316163" y="4567238"/>
          <p14:tracePt t="93313" x="2316163" y="4592638"/>
          <p14:tracePt t="93320" x="2316163" y="4618038"/>
          <p14:tracePt t="93327" x="2316163" y="4630738"/>
          <p14:tracePt t="93342" x="2316163" y="4643438"/>
          <p14:tracePt t="93349" x="2316163" y="4667250"/>
          <p14:tracePt t="93356" x="2316163" y="4679950"/>
          <p14:tracePt t="93370" x="2316163" y="4692650"/>
          <p14:tracePt t="93378" x="2316163" y="4705350"/>
          <p14:tracePt t="93385" x="2328863" y="4718050"/>
          <p14:tracePt t="93399" x="2328863" y="4743450"/>
          <p14:tracePt t="93413" x="2328863" y="4768850"/>
          <p14:tracePt t="93420" x="2328863" y="4779963"/>
          <p14:tracePt t="93428" x="2328863" y="4792663"/>
          <p14:tracePt t="93435" x="2328863" y="4805363"/>
          <p14:tracePt t="93443" x="2328863" y="4830763"/>
          <p14:tracePt t="93449" x="2328863" y="4843463"/>
          <p14:tracePt t="93456" x="2328863" y="4879975"/>
          <p14:tracePt t="93471" x="2328863" y="4892675"/>
          <p14:tracePt t="93478" x="2328863" y="4918075"/>
          <p14:tracePt t="93485" x="2328863" y="4943475"/>
          <p14:tracePt t="93493" x="2328863" y="4956175"/>
          <p14:tracePt t="93499" x="2328863" y="4992688"/>
          <p14:tracePt t="93506" x="2328863" y="5018088"/>
          <p14:tracePt t="93514" x="2328863" y="5043488"/>
          <p14:tracePt t="93521" x="2328863" y="5081588"/>
          <p14:tracePt t="93528" x="2328863" y="5118100"/>
          <p14:tracePt t="93535" x="2328863" y="5143500"/>
          <p14:tracePt t="93543" x="2328863" y="5168900"/>
          <p14:tracePt t="93549" x="2328863" y="5194300"/>
          <p14:tracePt t="93564" x="2328863" y="5205413"/>
          <p14:tracePt t="93571" x="2328863" y="5230813"/>
          <p14:tracePt t="93578" x="2328863" y="5243513"/>
          <p14:tracePt t="93593" x="2328863" y="5268913"/>
          <p14:tracePt t="93599" x="2328863" y="5281613"/>
          <p14:tracePt t="93606" x="2328863" y="5305425"/>
          <p14:tracePt t="93614" x="2339975" y="5343525"/>
          <p14:tracePt t="93621" x="2339975" y="5356225"/>
          <p14:tracePt t="93628" x="2339975" y="5381625"/>
          <p14:tracePt t="93635" x="2339975" y="5407025"/>
          <p14:tracePt t="93643" x="2339975" y="5456238"/>
          <p14:tracePt t="93650" x="2339975" y="5481638"/>
          <p14:tracePt t="93656" x="2339975" y="5494338"/>
          <p14:tracePt t="93663" x="2339975" y="5518150"/>
          <p14:tracePt t="93671" x="2339975" y="5530850"/>
          <p14:tracePt t="93678" x="2339975" y="5543550"/>
          <p14:tracePt t="93685" x="2339975" y="5581650"/>
          <p14:tracePt t="93693" x="2339975" y="5607050"/>
          <p14:tracePt t="93699" x="2339975" y="5643563"/>
          <p14:tracePt t="93706" x="2339975" y="5656263"/>
          <p14:tracePt t="93714" x="2339975" y="5694363"/>
          <p14:tracePt t="93721" x="2339975" y="5707063"/>
          <p14:tracePt t="93728" x="2339975" y="5743575"/>
          <p14:tracePt t="93735" x="2339975" y="5768975"/>
          <p14:tracePt t="93744" x="2339975" y="5807075"/>
          <p14:tracePt t="93756" x="2339975" y="5819775"/>
          <p14:tracePt t="93764" x="2339975" y="5832475"/>
          <p14:tracePt t="93771" x="2339975" y="5843588"/>
          <p14:tracePt t="93785" x="2339975" y="5856288"/>
          <p14:tracePt t="94608" x="2290763" y="5856288"/>
          <p14:tracePt t="94615" x="2265363" y="5843588"/>
          <p14:tracePt t="94622" x="2252663" y="5832475"/>
          <p14:tracePt t="94629" x="2228850" y="5807075"/>
          <p14:tracePt t="94636" x="2190750" y="5781675"/>
          <p14:tracePt t="94644" x="2165350" y="5768975"/>
          <p14:tracePt t="94651" x="2152650" y="5743575"/>
          <p14:tracePt t="94658" x="2116138" y="5719763"/>
          <p14:tracePt t="94665" x="2090738" y="5694363"/>
          <p14:tracePt t="94672" x="2039938" y="5656263"/>
          <p14:tracePt t="94679" x="1990725" y="5630863"/>
          <p14:tracePt t="94686" x="1952625" y="5594350"/>
          <p14:tracePt t="94694" x="1903413" y="5568950"/>
          <p14:tracePt t="94701" x="1865313" y="5543550"/>
          <p14:tracePt t="94708" x="1814513" y="5507038"/>
          <p14:tracePt t="94715" x="1739900" y="5468938"/>
          <p14:tracePt t="94722" x="1689100" y="5456238"/>
          <p14:tracePt t="94729" x="1601788" y="5430838"/>
          <p14:tracePt t="94736" x="1565275" y="5418138"/>
          <p14:tracePt t="94744" x="1527175" y="5368925"/>
          <p14:tracePt t="94751" x="1476375" y="5356225"/>
          <p14:tracePt t="94758" x="1452563" y="5343525"/>
          <p14:tracePt t="94766" x="1427163" y="5330825"/>
          <p14:tracePt t="94772" x="1389063" y="5318125"/>
          <p14:tracePt t="94779" x="1327150" y="5294313"/>
          <p14:tracePt t="94786" x="1289050" y="5281613"/>
          <p14:tracePt t="94794" x="1214438" y="5243513"/>
          <p14:tracePt t="94801" x="1163638" y="5205413"/>
          <p14:tracePt t="94807" x="1101725" y="5194300"/>
          <p14:tracePt t="94815" x="1027113" y="5168900"/>
          <p14:tracePt t="94822" x="963613" y="5118100"/>
          <p14:tracePt t="94829" x="889000" y="5068888"/>
          <p14:tracePt t="94836" x="850900" y="5043488"/>
          <p14:tracePt t="94844" x="801688" y="5018088"/>
          <p14:tracePt t="94851" x="763588" y="4992688"/>
          <p14:tracePt t="94858" x="750888" y="4981575"/>
          <p14:tracePt t="94865" x="750888" y="4956175"/>
          <p14:tracePt t="94872" x="725488" y="4943475"/>
          <p14:tracePt t="94879" x="712788" y="4918075"/>
          <p14:tracePt t="94886" x="701675" y="4918075"/>
          <p14:tracePt t="94894" x="688975" y="4905375"/>
          <p14:tracePt t="94901" x="663575" y="4892675"/>
          <p14:tracePt t="94908" x="663575" y="4879975"/>
          <p14:tracePt t="94915" x="638175" y="4843463"/>
          <p14:tracePt t="94923" x="625475" y="4818063"/>
          <p14:tracePt t="94930" x="600075" y="4805363"/>
          <p14:tracePt t="94944" x="588963" y="4805363"/>
          <p14:tracePt t="94951" x="588963" y="4792663"/>
          <p14:tracePt t="94965" x="576263" y="4779963"/>
          <p14:tracePt t="94980" x="576263" y="4768850"/>
          <p14:tracePt t="94987" x="563563" y="4768850"/>
          <p14:tracePt t="95023" x="550863" y="4768850"/>
          <p14:tracePt t="95037" x="550863" y="4756150"/>
          <p14:tracePt t="95073" x="538163" y="4730750"/>
          <p14:tracePt t="95130" x="538163" y="4718050"/>
          <p14:tracePt t="95194" x="538163" y="4705350"/>
          <p14:tracePt t="95408" x="563563" y="4692650"/>
          <p14:tracePt t="95416" x="600075" y="4679950"/>
          <p14:tracePt t="95423" x="663575" y="4667250"/>
          <p14:tracePt t="95430" x="738188" y="4656138"/>
          <p14:tracePt t="95437" x="788988" y="4643438"/>
          <p14:tracePt t="95444" x="863600" y="4630738"/>
          <p14:tracePt t="95452" x="901700" y="4605338"/>
          <p14:tracePt t="95459" x="938213" y="4592638"/>
          <p14:tracePt t="95466" x="976313" y="4592638"/>
          <p14:tracePt t="95473" x="1001713" y="4579938"/>
          <p14:tracePt t="95480" x="1027113" y="4579938"/>
          <p14:tracePt t="95487" x="1038225" y="4567238"/>
          <p14:tracePt t="95494" x="1050925" y="4567238"/>
          <p14:tracePt t="95501" x="1050925" y="4554538"/>
          <p14:tracePt t="95509" x="1063625" y="4554538"/>
          <p14:tracePt t="95523" x="1089025" y="4543425"/>
          <p14:tracePt t="95530" x="1101725" y="4543425"/>
          <p14:tracePt t="95537" x="1114425" y="4543425"/>
          <p14:tracePt t="95544" x="1127125" y="4530725"/>
          <p14:tracePt t="95551" x="1139825" y="4530725"/>
          <p14:tracePt t="95558" x="1163638" y="4530725"/>
          <p14:tracePt t="95565" x="1176338" y="4530725"/>
          <p14:tracePt t="95573" x="1201738" y="4530725"/>
          <p14:tracePt t="95580" x="1214438" y="4518025"/>
          <p14:tracePt t="95587" x="1227138" y="4518025"/>
          <p14:tracePt t="95595" x="1239838" y="4518025"/>
          <p14:tracePt t="95601" x="1263650" y="4492625"/>
          <p14:tracePt t="95616" x="1276350" y="4492625"/>
          <p14:tracePt t="95623" x="1301750" y="4492625"/>
          <p14:tracePt t="95630" x="1327150" y="4492625"/>
          <p14:tracePt t="95637" x="1339850" y="4479925"/>
          <p14:tracePt t="95651" x="1352550" y="4479925"/>
          <p14:tracePt t="95659" x="1363663" y="4479925"/>
          <p14:tracePt t="95666" x="1376363" y="4467225"/>
          <p14:tracePt t="95673" x="1389063" y="4467225"/>
          <p14:tracePt t="95687" x="1401763" y="4467225"/>
          <p14:tracePt t="95737" x="1414463" y="4467225"/>
          <p14:tracePt t="95773" x="1427163" y="4467225"/>
          <p14:tracePt t="95816" x="1439863" y="4467225"/>
          <p14:tracePt t="95830" x="1452563" y="4467225"/>
          <p14:tracePt t="95837" x="1465263" y="4467225"/>
          <p14:tracePt t="95845" x="1476375" y="4467225"/>
          <p14:tracePt t="95852" x="1489075" y="4467225"/>
          <p14:tracePt t="95860" x="1501775" y="4467225"/>
          <p14:tracePt t="95866" x="1527175" y="4467225"/>
          <p14:tracePt t="95873" x="1539875" y="4467225"/>
          <p14:tracePt t="95880" x="1552575" y="4467225"/>
          <p14:tracePt t="95895" x="1577975" y="4467225"/>
          <p14:tracePt t="95902" x="1614488" y="4467225"/>
          <p14:tracePt t="95910" x="1627188" y="4467225"/>
          <p14:tracePt t="95916" x="1639888" y="4467225"/>
          <p14:tracePt t="95923" x="1652588" y="4467225"/>
          <p14:tracePt t="95938" x="1665288" y="4467225"/>
          <p14:tracePt t="95945" x="1677988" y="4479925"/>
          <p14:tracePt t="95952" x="1689100" y="4479925"/>
          <p14:tracePt t="95960" x="1701800" y="4479925"/>
          <p14:tracePt t="95988" x="1714500" y="4505325"/>
          <p14:tracePt t="95995" x="1727200" y="4505325"/>
          <p14:tracePt t="96027" x="1739900" y="4505325"/>
          <p14:tracePt t="96031" x="1752600" y="4505325"/>
          <p14:tracePt t="96045" x="1752600" y="4518025"/>
          <p14:tracePt t="96053" x="1765300" y="4518025"/>
          <p14:tracePt t="96196" x="1778000" y="4518025"/>
          <p14:tracePt t="96374" x="1790700" y="4518025"/>
          <p14:tracePt t="96510" x="1765300" y="4518025"/>
          <p14:tracePt t="96517" x="1727200" y="4518025"/>
          <p14:tracePt t="96524" x="1665288" y="4518025"/>
          <p14:tracePt t="96531" x="1627188" y="4518025"/>
          <p14:tracePt t="96539" x="1552575" y="4505325"/>
          <p14:tracePt t="96545" x="1501775" y="4505325"/>
          <p14:tracePt t="96553" x="1465263" y="4479925"/>
          <p14:tracePt t="96560" x="1414463" y="4467225"/>
          <p14:tracePt t="96567" x="1376363" y="4467225"/>
          <p14:tracePt t="96574" x="1352550" y="4467225"/>
          <p14:tracePt t="96581" x="1327150" y="4454525"/>
          <p14:tracePt t="96588" x="1289050" y="4454525"/>
          <p14:tracePt t="96596" x="1276350" y="4454525"/>
          <p14:tracePt t="96602" x="1263650" y="4454525"/>
          <p14:tracePt t="96610" x="1252538" y="4454525"/>
          <p14:tracePt t="96617" x="1239838" y="4454525"/>
          <p14:tracePt t="96624" x="1214438" y="4443413"/>
          <p14:tracePt t="96631" x="1176338" y="4443413"/>
          <p14:tracePt t="96638" x="1150938" y="4443413"/>
          <p14:tracePt t="96646" x="1139825" y="4443413"/>
          <p14:tracePt t="96653" x="1127125" y="4443413"/>
          <p14:tracePt t="96660" x="1076325" y="4443413"/>
          <p14:tracePt t="96667" x="1063625" y="4443413"/>
          <p14:tracePt t="96674" x="1038225" y="4443413"/>
          <p14:tracePt t="96681" x="1014413" y="4443413"/>
          <p14:tracePt t="96688" x="1001713" y="4443413"/>
          <p14:tracePt t="96703" x="989013" y="4443413"/>
          <p14:tracePt t="96724" x="963613" y="4443413"/>
          <p14:tracePt t="96739" x="950913" y="4443413"/>
          <p14:tracePt t="96753" x="950913" y="4430713"/>
          <p14:tracePt t="96760" x="938213" y="4430713"/>
          <p14:tracePt t="96767" x="925513" y="4430713"/>
          <p14:tracePt t="96782" x="914400" y="4430713"/>
          <p14:tracePt t="97260" x="925513" y="4430713"/>
          <p14:tracePt t="97282" x="938213" y="4430713"/>
          <p14:tracePt t="97304" x="950913" y="4430713"/>
          <p14:tracePt t="97311" x="976313" y="4430713"/>
          <p14:tracePt t="97325" x="989013" y="4430713"/>
          <p14:tracePt t="97360" x="1001713" y="4430713"/>
          <p14:tracePt t="97368" x="1014413" y="4430713"/>
          <p14:tracePt t="97376" x="1027113" y="4430713"/>
          <p14:tracePt t="97382" x="1038225" y="4430713"/>
          <p14:tracePt t="97389" x="1038225" y="4454525"/>
          <p14:tracePt t="97396" x="1050925" y="4454525"/>
          <p14:tracePt t="97404" x="1089025" y="4454525"/>
          <p14:tracePt t="97411" x="1101725" y="4454525"/>
          <p14:tracePt t="97418" x="1114425" y="4454525"/>
          <p14:tracePt t="97425" x="1127125" y="4454525"/>
          <p14:tracePt t="97432" x="1139825" y="4454525"/>
          <p14:tracePt t="97439" x="1150938" y="4454525"/>
          <p14:tracePt t="97447" x="1163638" y="4454525"/>
          <p14:tracePt t="97454" x="1176338" y="4454525"/>
          <p14:tracePt t="97461" x="1189038" y="4454525"/>
          <p14:tracePt t="97468" x="1201738" y="4467225"/>
          <p14:tracePt t="97477" x="1214438" y="4467225"/>
          <p14:tracePt t="97483" x="1227138" y="4467225"/>
          <p14:tracePt t="97497" x="1239838" y="4467225"/>
          <p14:tracePt t="97504" x="1252538" y="4467225"/>
          <p14:tracePt t="97511" x="1263650" y="4467225"/>
          <p14:tracePt t="97518" x="1276350" y="4467225"/>
          <p14:tracePt t="97526" x="1289050" y="4467225"/>
          <p14:tracePt t="97532" x="1314450" y="4467225"/>
          <p14:tracePt t="97540" x="1327150" y="4467225"/>
          <p14:tracePt t="97547" x="1339850" y="4467225"/>
          <p14:tracePt t="97554" x="1352550" y="4467225"/>
          <p14:tracePt t="97561" x="1389063" y="4467225"/>
          <p14:tracePt t="97568" x="1401763" y="4479925"/>
          <p14:tracePt t="97576" x="1414463" y="4479925"/>
          <p14:tracePt t="97582" x="1427163" y="4479925"/>
          <p14:tracePt t="97589" x="1439863" y="4479925"/>
          <p14:tracePt t="97604" x="1452563" y="4479925"/>
          <p14:tracePt t="97627" x="1465263" y="4479925"/>
          <p14:tracePt t="97632" x="1465263" y="4492625"/>
          <p14:tracePt t="97790" x="1476375" y="4492625"/>
          <p14:tracePt t="97897" x="1501775" y="4492625"/>
          <p14:tracePt t="97941" x="1514475" y="4492625"/>
          <p14:tracePt t="97961" x="1527175" y="4492625"/>
          <p14:tracePt t="97998" x="1539875" y="4492625"/>
          <p14:tracePt t="98205" x="1552575" y="4492625"/>
          <p14:tracePt t="98212" x="1565275" y="4492625"/>
          <p14:tracePt t="98226" x="1577975" y="4492625"/>
          <p14:tracePt t="98234" x="1614488" y="4492625"/>
          <p14:tracePt t="98240" x="1652588" y="4492625"/>
          <p14:tracePt t="98247" x="1677988" y="4479925"/>
          <p14:tracePt t="98254" x="1727200" y="4467225"/>
          <p14:tracePt t="98262" x="1752600" y="4467225"/>
          <p14:tracePt t="98269" x="1778000" y="4467225"/>
          <p14:tracePt t="98277" x="1801813" y="4467225"/>
          <p14:tracePt t="98283" x="1852613" y="4430713"/>
          <p14:tracePt t="98290" x="1865313" y="4430713"/>
          <p14:tracePt t="98297" x="1878013" y="4430713"/>
          <p14:tracePt t="98305" x="1903413" y="4430713"/>
          <p14:tracePt t="98312" x="1939925" y="4430713"/>
          <p14:tracePt t="98319" x="2003425" y="4430713"/>
          <p14:tracePt t="98326" x="2039938" y="4430713"/>
          <p14:tracePt t="98333" x="2078038" y="4430713"/>
          <p14:tracePt t="98340" x="2116138" y="4430713"/>
          <p14:tracePt t="98347" x="2127250" y="4430713"/>
          <p14:tracePt t="98354" x="2152650" y="4430713"/>
          <p14:tracePt t="98362" x="2178050" y="4430713"/>
          <p14:tracePt t="98369" x="2190750" y="4430713"/>
          <p14:tracePt t="98377" x="2203450" y="4430713"/>
          <p14:tracePt t="98390" x="2216150" y="4430713"/>
          <p14:tracePt t="98434" x="2228850" y="4430713"/>
          <p14:tracePt t="98533" x="2239963" y="4430713"/>
          <p14:tracePt t="98548" x="2252663" y="4430713"/>
          <p14:tracePt t="98555" x="2265363" y="4430713"/>
          <p14:tracePt t="98562" x="2278063" y="4430713"/>
          <p14:tracePt t="98583" x="2290763" y="4430713"/>
          <p14:tracePt t="99863" x="2303463" y="4430713"/>
          <p14:tracePt t="99878" x="2316163" y="4430713"/>
          <p14:tracePt t="99885" x="2328863" y="4430713"/>
          <p14:tracePt t="99906" x="2339975" y="4430713"/>
          <p14:tracePt t="99914" x="2352675" y="4430713"/>
          <p14:tracePt t="99935" x="2365375" y="4430713"/>
          <p14:tracePt t="99943" x="2365375" y="4418013"/>
          <p14:tracePt t="99957" x="2378075" y="4418013"/>
          <p14:tracePt t="99964" x="2390775" y="4418013"/>
          <p14:tracePt t="99971" x="2403475" y="4418013"/>
          <p14:tracePt t="100007" x="2416175" y="4418013"/>
          <p14:tracePt t="100021" x="2428875" y="4405313"/>
          <p14:tracePt t="100028" x="2441575" y="4405313"/>
          <p14:tracePt t="100043" x="2478088" y="4405313"/>
          <p14:tracePt t="100057" x="2490788" y="4405313"/>
          <p14:tracePt t="100093" x="2503488" y="4405313"/>
          <p14:tracePt t="101036" x="2528888" y="4405313"/>
          <p14:tracePt t="101043" x="2528888" y="4392613"/>
          <p14:tracePt t="101050" x="2565400" y="4367213"/>
          <p14:tracePt t="101058" x="2628900" y="4330700"/>
          <p14:tracePt t="101065" x="2690813" y="4267200"/>
          <p14:tracePt t="101072" x="2728913" y="4241800"/>
          <p14:tracePt t="101079" x="2767013" y="4205288"/>
          <p14:tracePt t="101086" x="2828925" y="4179888"/>
          <p14:tracePt t="101094" x="2867025" y="4167188"/>
          <p14:tracePt t="101100" x="2903538" y="4141788"/>
          <p14:tracePt t="101109" x="2954338" y="4105275"/>
          <p14:tracePt t="101115" x="3016250" y="4067175"/>
          <p14:tracePt t="101122" x="3041650" y="4041775"/>
          <p14:tracePt t="101129" x="3103563" y="4005263"/>
          <p14:tracePt t="101137" x="3141663" y="3992563"/>
          <p14:tracePt t="101144" x="3167063" y="3967163"/>
          <p14:tracePt t="101151" x="3216275" y="3941763"/>
          <p14:tracePt t="101159" x="3241675" y="3916363"/>
          <p14:tracePt t="101165" x="3279775" y="3867150"/>
          <p14:tracePt t="101172" x="3341688" y="3841750"/>
          <p14:tracePt t="101179" x="3367088" y="3803650"/>
          <p14:tracePt t="101186" x="3405188" y="3779838"/>
          <p14:tracePt t="101194" x="3454400" y="3703638"/>
          <p14:tracePt t="101200" x="3492500" y="3641725"/>
          <p14:tracePt t="101208" x="3530600" y="3579813"/>
          <p14:tracePt t="101216" x="3567113" y="3529013"/>
          <p14:tracePt t="101222" x="3605213" y="3441700"/>
          <p14:tracePt t="101229" x="3667125" y="3403600"/>
          <p14:tracePt t="101236" x="3692525" y="3341688"/>
          <p14:tracePt t="101244" x="3743325" y="3254375"/>
          <p14:tracePt t="101251" x="3756025" y="3216275"/>
          <p14:tracePt t="101259" x="3792538" y="3190875"/>
          <p14:tracePt t="101265" x="3805238" y="3154363"/>
          <p14:tracePt t="101272" x="3830638" y="3116263"/>
          <p14:tracePt t="101279" x="3843338" y="3090863"/>
          <p14:tracePt t="101286" x="3856038" y="3065463"/>
          <p14:tracePt t="101294" x="3879850" y="3054350"/>
          <p14:tracePt t="101301" x="3905250" y="3003550"/>
          <p14:tracePt t="101309" x="3917950" y="2978150"/>
          <p14:tracePt t="101315" x="3943350" y="2941638"/>
          <p14:tracePt t="101322" x="3968750" y="2878138"/>
          <p14:tracePt t="101329" x="3979863" y="2840038"/>
          <p14:tracePt t="101336" x="3992563" y="2778125"/>
          <p14:tracePt t="101344" x="4005263" y="2716213"/>
          <p14:tracePt t="101351" x="4017963" y="2678113"/>
          <p14:tracePt t="101359" x="4017963" y="2652713"/>
          <p14:tracePt t="101365" x="4017963" y="2640013"/>
          <p14:tracePt t="101372" x="4043363" y="2590800"/>
          <p14:tracePt t="101387" x="4043363" y="2578100"/>
          <p14:tracePt t="101401" x="4043363" y="2565400"/>
          <p14:tracePt t="102087" x="4017963" y="2565400"/>
          <p14:tracePt t="102094" x="3992563" y="2565400"/>
          <p14:tracePt t="102109" x="3968750" y="2565400"/>
          <p14:tracePt t="102116" x="3956050" y="2552700"/>
          <p14:tracePt t="102123" x="3917950" y="2552700"/>
          <p14:tracePt t="102137" x="3892550" y="2540000"/>
          <p14:tracePt t="102144" x="3867150" y="2527300"/>
          <p14:tracePt t="102152" x="3830638" y="2503488"/>
          <p14:tracePt t="102159" x="3792538" y="2490788"/>
          <p14:tracePt t="102166" x="3756025" y="2465388"/>
          <p14:tracePt t="102173" x="3717925" y="2452688"/>
          <p14:tracePt t="102180" x="3654425" y="2439988"/>
          <p14:tracePt t="102187" x="3617913" y="2427288"/>
          <p14:tracePt t="102195" x="3592513" y="2414588"/>
          <p14:tracePt t="102202" x="3541713" y="2403475"/>
          <p14:tracePt t="102210" x="3505200" y="2378075"/>
          <p14:tracePt t="102216" x="3479800" y="2365375"/>
          <p14:tracePt t="102223" x="3441700" y="2365375"/>
          <p14:tracePt t="102230" x="3405188" y="2352675"/>
          <p14:tracePt t="102237" x="3379788" y="2352675"/>
          <p14:tracePt t="102245" x="3354388" y="2339975"/>
          <p14:tracePt t="102252" x="3328988" y="2339975"/>
          <p14:tracePt t="102259" x="3328988" y="2327275"/>
          <p14:tracePt t="102266" x="3305175" y="2327275"/>
          <p14:tracePt t="102281" x="3292475" y="2327275"/>
          <p14:tracePt t="102288" x="3279775" y="2314575"/>
          <p14:tracePt t="102316" x="3267075" y="2314575"/>
          <p14:tracePt t="102338" x="3254375" y="2314575"/>
          <p14:tracePt t="102345" x="3241675" y="2314575"/>
          <p14:tracePt t="102352" x="3216275" y="2314575"/>
          <p14:tracePt t="102359" x="3179763" y="2314575"/>
          <p14:tracePt t="102366" x="3167063" y="2314575"/>
          <p14:tracePt t="102373" x="3154363" y="2314575"/>
          <p14:tracePt t="102380" x="3128963" y="2314575"/>
          <p14:tracePt t="102388" x="3116263" y="2314575"/>
          <p14:tracePt t="102395" x="3092450" y="2314575"/>
          <p14:tracePt t="102402" x="3079750" y="2314575"/>
          <p14:tracePt t="102417" x="3067050" y="2314575"/>
          <p14:tracePt t="102423" x="3041650" y="2314575"/>
          <p14:tracePt t="102474" x="3028950" y="2327275"/>
          <p14:tracePt t="102481" x="3016250" y="2339975"/>
          <p14:tracePt t="102488" x="3003550" y="2352675"/>
          <p14:tracePt t="102495" x="3003550" y="2365375"/>
          <p14:tracePt t="102502" x="2979738" y="2378075"/>
          <p14:tracePt t="102510" x="2979738" y="2390775"/>
          <p14:tracePt t="102524" x="2979738" y="2403475"/>
          <p14:tracePt t="102560" x="2979738" y="2414588"/>
          <p14:tracePt t="102602" x="2967038" y="2414588"/>
          <p14:tracePt t="102616" x="2954338" y="2414588"/>
          <p14:tracePt t="102624" x="2941638" y="2414588"/>
          <p14:tracePt t="102631" x="2916238" y="2427288"/>
          <p14:tracePt t="102638" x="2867025" y="2439988"/>
          <p14:tracePt t="102645" x="2828925" y="2439988"/>
          <p14:tracePt t="102653" x="2790825" y="2452688"/>
          <p14:tracePt t="102659" x="2741613" y="2478088"/>
          <p14:tracePt t="102667" x="2703513" y="2503488"/>
          <p14:tracePt t="102674" x="2678113" y="2503488"/>
          <p14:tracePt t="102681" x="2641600" y="2516188"/>
          <p14:tracePt t="102688" x="2603500" y="2516188"/>
          <p14:tracePt t="102695" x="2578100" y="2527300"/>
          <p14:tracePt t="102702" x="2565400" y="2527300"/>
          <p14:tracePt t="102710" x="2554288" y="2527300"/>
          <p14:tracePt t="102717" x="2528888" y="2540000"/>
          <p14:tracePt t="102725" x="2503488" y="2540000"/>
          <p14:tracePt t="102731" x="2490788" y="2552700"/>
          <p14:tracePt t="102746" x="2478088" y="2552700"/>
          <p14:tracePt t="102760" x="2465388" y="2552700"/>
          <p14:tracePt t="102767" x="2452688" y="2552700"/>
          <p14:tracePt t="102775" x="2452688" y="2565400"/>
          <p14:tracePt t="102781" x="2428875" y="2565400"/>
          <p14:tracePt t="102788" x="2390775" y="2565400"/>
          <p14:tracePt t="102795" x="2352675" y="2565400"/>
          <p14:tracePt t="102802" x="2316163" y="2565400"/>
          <p14:tracePt t="102810" x="2278063" y="2565400"/>
          <p14:tracePt t="102817" x="2228850" y="2565400"/>
          <p14:tracePt t="102824" x="2203450" y="2565400"/>
          <p14:tracePt t="102831" x="2165350" y="2565400"/>
          <p14:tracePt t="102838" x="2116138" y="2565400"/>
          <p14:tracePt t="102845" x="2078038" y="2565400"/>
          <p14:tracePt t="102852" x="2039938" y="2565400"/>
          <p14:tracePt t="102859" x="2003425" y="2565400"/>
          <p14:tracePt t="102867" x="1978025" y="2565400"/>
          <p14:tracePt t="102874" x="1952625" y="2578100"/>
          <p14:tracePt t="102881" x="1939925" y="2578100"/>
          <p14:tracePt t="102888" x="1927225" y="2578100"/>
          <p14:tracePt t="102896" x="1914525" y="2578100"/>
          <p14:tracePt t="102910" x="1890713" y="2578100"/>
          <p14:tracePt t="102917" x="1878013" y="2578100"/>
          <p14:tracePt t="102925" x="1865313" y="2578100"/>
          <p14:tracePt t="102932" x="1852613" y="2578100"/>
          <p14:tracePt t="102938" x="1839913" y="2578100"/>
          <p14:tracePt t="102946" x="1814513" y="2590800"/>
          <p14:tracePt t="102953" x="1801813" y="2590800"/>
          <p14:tracePt t="102960" x="1790700" y="2590800"/>
          <p14:tracePt t="102967" x="1778000" y="2590800"/>
          <p14:tracePt t="102982" x="1765300" y="2590800"/>
          <p14:tracePt t="102989" x="1752600" y="2590800"/>
          <p14:tracePt t="103046" x="1739900" y="2590800"/>
          <p14:tracePt t="103125" x="1727200" y="2590800"/>
          <p14:tracePt t="103131" x="1701800" y="2590800"/>
          <p14:tracePt t="103139" x="1665288" y="2590800"/>
          <p14:tracePt t="103159" x="1614488" y="2616200"/>
          <p14:tracePt t="103161" x="1601788" y="2616200"/>
          <p14:tracePt t="103168" x="1539875" y="2616200"/>
          <p14:tracePt t="103176" x="1514475" y="2627313"/>
          <p14:tracePt t="103182" x="1501775" y="2627313"/>
          <p14:tracePt t="103189" x="1489075" y="2627313"/>
          <p14:tracePt t="103196" x="1476375" y="2640013"/>
          <p14:tracePt t="103203" x="1465263" y="2640013"/>
          <p14:tracePt t="103210" x="1439863" y="2640013"/>
          <p14:tracePt t="103217" x="1427163" y="2640013"/>
          <p14:tracePt t="103226" x="1414463" y="2640013"/>
          <p14:tracePt t="103232" x="1401763" y="2640013"/>
          <p14:tracePt t="103253" x="1389063" y="2640013"/>
          <p14:tracePt t="103296" x="1376363" y="2640013"/>
          <p14:tracePt t="103303" x="1363663" y="2640013"/>
          <p14:tracePt t="103332" x="1352550" y="2640013"/>
          <p14:tracePt t="103360" x="1339850" y="2640013"/>
          <p14:tracePt t="103375" x="1327150" y="2640013"/>
          <p14:tracePt t="103389" x="1314450" y="2640013"/>
          <p14:tracePt t="103418" x="1301750" y="2640013"/>
          <p14:tracePt t="103754" x="1314450" y="2652713"/>
          <p14:tracePt t="103761" x="1352550" y="2652713"/>
          <p14:tracePt t="103768" x="1363663" y="2652713"/>
          <p14:tracePt t="103775" x="1389063" y="2665413"/>
          <p14:tracePt t="103782" x="1401763" y="2665413"/>
          <p14:tracePt t="103789" x="1427163" y="2665413"/>
          <p14:tracePt t="103797" x="1439863" y="2665413"/>
          <p14:tracePt t="103803" x="1452563" y="2678113"/>
          <p14:tracePt t="103811" x="1465263" y="2678113"/>
          <p14:tracePt t="103818" x="1476375" y="2678113"/>
          <p14:tracePt t="103826" x="1489075" y="2678113"/>
          <p14:tracePt t="103832" x="1501775" y="2678113"/>
          <p14:tracePt t="103847" x="1514475" y="2678113"/>
          <p14:tracePt t="103855" x="1527175" y="2678113"/>
          <p14:tracePt t="103861" x="1552575" y="2703513"/>
          <p14:tracePt t="103868" x="1577975" y="2703513"/>
          <p14:tracePt t="103882" x="1589088" y="2703513"/>
          <p14:tracePt t="103889" x="1601788" y="2703513"/>
          <p14:tracePt t="103896" x="1627188" y="2703513"/>
          <p14:tracePt t="103911" x="1652588" y="2716213"/>
          <p14:tracePt t="103919" x="1689100" y="2716213"/>
          <p14:tracePt t="103926" x="1714500" y="2716213"/>
          <p14:tracePt t="103932" x="1727200" y="2716213"/>
          <p14:tracePt t="103939" x="1739900" y="2716213"/>
          <p14:tracePt t="103946" x="1752600" y="2716213"/>
          <p14:tracePt t="103954" x="1765300" y="2716213"/>
          <p14:tracePt t="103968" x="1790700" y="2716213"/>
          <p14:tracePt t="103982" x="1801813" y="2716213"/>
          <p14:tracePt t="104083" x="1814513" y="2716213"/>
          <p14:tracePt t="104211" x="1827213" y="2716213"/>
          <p14:tracePt t="104312" x="1839913" y="2716213"/>
          <p14:tracePt t="104326" x="1865313" y="2716213"/>
          <p14:tracePt t="104333" x="1914525" y="2716213"/>
          <p14:tracePt t="104340" x="1927225" y="2716213"/>
          <p14:tracePt t="104347" x="1978025" y="2716213"/>
          <p14:tracePt t="104354" x="1990725" y="2716213"/>
          <p14:tracePt t="104361" x="2027238" y="2703513"/>
          <p14:tracePt t="104368" x="2065338" y="2703513"/>
          <p14:tracePt t="104376" x="2090738" y="2703513"/>
          <p14:tracePt t="104383" x="2127250" y="2703513"/>
          <p14:tracePt t="104389" x="2165350" y="2678113"/>
          <p14:tracePt t="104397" x="2203450" y="2678113"/>
          <p14:tracePt t="104404" x="2228850" y="2678113"/>
          <p14:tracePt t="104411" x="2252663" y="2678113"/>
          <p14:tracePt t="104418" x="2303463" y="2665413"/>
          <p14:tracePt t="104426" x="2316163" y="2665413"/>
          <p14:tracePt t="104433" x="2339975" y="2665413"/>
          <p14:tracePt t="104440" x="2352675" y="2665413"/>
          <p14:tracePt t="104447" x="2390775" y="2665413"/>
          <p14:tracePt t="104454" x="2416175" y="2665413"/>
          <p14:tracePt t="104461" x="2441575" y="2665413"/>
          <p14:tracePt t="104468" x="2465388" y="2665413"/>
          <p14:tracePt t="104475" x="2490788" y="2665413"/>
          <p14:tracePt t="104483" x="2528888" y="2665413"/>
          <p14:tracePt t="104497" x="2554288" y="2665413"/>
          <p14:tracePt t="104505" x="2565400" y="2665413"/>
          <p14:tracePt t="104511" x="2578100" y="2665413"/>
          <p14:tracePt t="104518" x="2590800" y="2665413"/>
          <p14:tracePt t="104533" x="2616200" y="2665413"/>
          <p14:tracePt t="104541" x="2628900" y="2665413"/>
          <p14:tracePt t="104548" x="2641600" y="2665413"/>
          <p14:tracePt t="104562" x="2667000" y="2665413"/>
          <p14:tracePt t="104568" x="2690813" y="2665413"/>
          <p14:tracePt t="104575" x="2728913" y="2665413"/>
          <p14:tracePt t="104583" x="2741613" y="2665413"/>
          <p14:tracePt t="104593" x="2754313" y="2665413"/>
          <p14:tracePt t="104597" x="2778125" y="2665413"/>
          <p14:tracePt t="104605" x="2816225" y="2665413"/>
          <p14:tracePt t="104612" x="2854325" y="2665413"/>
          <p14:tracePt t="104619" x="2879725" y="2665413"/>
          <p14:tracePt t="104626" x="2903538" y="2665413"/>
          <p14:tracePt t="104634" x="2928938" y="2665413"/>
          <p14:tracePt t="104641" x="2967038" y="2665413"/>
          <p14:tracePt t="104655" x="2992438" y="2665413"/>
          <p14:tracePt t="104662" x="3003550" y="2665413"/>
          <p14:tracePt t="104669" x="3028950" y="2690813"/>
          <p14:tracePt t="104684" x="3067050" y="2690813"/>
          <p14:tracePt t="104691" x="3092450" y="2690813"/>
          <p14:tracePt t="104698" x="3116263" y="2690813"/>
          <p14:tracePt t="104704" x="3141663" y="2690813"/>
          <p14:tracePt t="104719" x="3179763" y="2703513"/>
          <p14:tracePt t="104726" x="3205163" y="2703513"/>
          <p14:tracePt t="104733" x="3216275" y="2703513"/>
          <p14:tracePt t="104742" x="3228975" y="2703513"/>
          <p14:tracePt t="104748" x="3241675" y="2703513"/>
          <p14:tracePt t="104755" x="3254375" y="2703513"/>
          <p14:tracePt t="104762" x="3267075" y="2703513"/>
          <p14:tracePt t="104769" x="3279775" y="2703513"/>
          <p14:tracePt t="104776" x="3292475" y="2703513"/>
          <p14:tracePt t="104783" x="3305175" y="2703513"/>
          <p14:tracePt t="105348" x="3279775" y="2728913"/>
          <p14:tracePt t="105356" x="3267075" y="2752725"/>
          <p14:tracePt t="105362" x="3254375" y="2778125"/>
          <p14:tracePt t="105369" x="3228975" y="2816225"/>
          <p14:tracePt t="105377" x="3205163" y="2840038"/>
          <p14:tracePt t="105384" x="3192463" y="2890838"/>
          <p14:tracePt t="105392" x="3154363" y="2928938"/>
          <p14:tracePt t="105398" x="3141663" y="2965450"/>
          <p14:tracePt t="105405" x="3116263" y="3028950"/>
          <p14:tracePt t="105412" x="3103563" y="3065463"/>
          <p14:tracePt t="105419" x="3092450" y="3090863"/>
          <p14:tracePt t="105427" x="3079750" y="3128963"/>
          <p14:tracePt t="105434" x="3041650" y="3178175"/>
          <p14:tracePt t="105442" x="3041650" y="3216275"/>
          <p14:tracePt t="105448" x="3016250" y="3241675"/>
          <p14:tracePt t="105455" x="3016250" y="3254375"/>
          <p14:tracePt t="105462" x="3016250" y="3290888"/>
          <p14:tracePt t="105470" x="3003550" y="3303588"/>
          <p14:tracePt t="105477" x="2992438" y="3316288"/>
          <p14:tracePt t="105484" x="2992438" y="3341688"/>
          <p14:tracePt t="105492" x="2979738" y="3367088"/>
          <p14:tracePt t="105499" x="2979738" y="3416300"/>
          <p14:tracePt t="105505" x="2967038" y="3441700"/>
          <p14:tracePt t="105513" x="2967038" y="3479800"/>
          <p14:tracePt t="105520" x="2967038" y="3516313"/>
          <p14:tracePt t="105527" x="2954338" y="3554413"/>
          <p14:tracePt t="105534" x="2954338" y="3590925"/>
          <p14:tracePt t="105542" x="2954338" y="3667125"/>
          <p14:tracePt t="105548" x="2954338" y="3692525"/>
          <p14:tracePt t="105555" x="2941638" y="3692525"/>
          <p14:tracePt t="105570" x="2941638" y="3703638"/>
          <p14:tracePt t="105584" x="2941638" y="3716338"/>
          <p14:tracePt t="105627" x="2941638" y="3729038"/>
          <p14:tracePt t="105634" x="2941638" y="3741738"/>
          <p14:tracePt t="105663" x="2941638" y="3754438"/>
          <p14:tracePt t="105670" x="2941638" y="3767138"/>
          <p14:tracePt t="105677" x="2941638" y="3779838"/>
          <p14:tracePt t="105684" x="2928938" y="3792538"/>
          <p14:tracePt t="105698" x="2928938" y="3803650"/>
          <p14:tracePt t="105742" x="2928938" y="3816350"/>
          <p14:tracePt t="105756" x="2928938" y="3841750"/>
          <p14:tracePt t="106092" x="2928938" y="3879850"/>
          <p14:tracePt t="106099" x="2916238" y="3905250"/>
          <p14:tracePt t="106106" x="2916238" y="3916363"/>
          <p14:tracePt t="106113" x="2916238" y="3941763"/>
          <p14:tracePt t="106120" x="2916238" y="3954463"/>
          <p14:tracePt t="106127" x="2916238" y="3967163"/>
          <p14:tracePt t="106135" x="2916238" y="3979863"/>
          <p14:tracePt t="106149" x="2916238" y="4005263"/>
          <p14:tracePt t="106175" x="2916238" y="4017963"/>
          <p14:tracePt t="106178" x="2903538" y="4029075"/>
          <p14:tracePt t="106192" x="2903538" y="4041775"/>
          <p14:tracePt t="106214" x="2903538" y="4054475"/>
          <p14:tracePt t="106235" x="2890838" y="4054475"/>
          <p14:tracePt t="106242" x="2890838" y="4079875"/>
          <p14:tracePt t="106249" x="2890838" y="4105275"/>
          <p14:tracePt t="106256" x="2890838" y="4117975"/>
          <p14:tracePt t="106278" x="2879725" y="4129088"/>
          <p14:tracePt t="106299" x="2879725" y="4141788"/>
          <p14:tracePt t="106313" x="2879725" y="4154488"/>
          <p14:tracePt t="106321" x="2867025" y="4167188"/>
          <p14:tracePt t="106357" x="2867025" y="4179888"/>
          <p14:tracePt t="106414" x="2867025" y="4205288"/>
          <p14:tracePt t="106443" x="2867025" y="4217988"/>
          <p14:tracePt t="106449" x="2879725" y="4217988"/>
          <p14:tracePt t="106457" x="2903538" y="4230688"/>
          <p14:tracePt t="106463" x="2928938" y="4241800"/>
          <p14:tracePt t="106470" x="2954338" y="4254500"/>
          <p14:tracePt t="106478" x="2979738" y="4254500"/>
          <p14:tracePt t="106492" x="3003550" y="4254500"/>
          <p14:tracePt t="106499" x="3016250" y="4267200"/>
          <p14:tracePt t="106507" x="3028950" y="4267200"/>
          <p14:tracePt t="106536" x="3054350" y="4267200"/>
          <p14:tracePt t="106607" x="3067050" y="4267200"/>
          <p14:tracePt t="106621" x="3067050" y="4279900"/>
          <p14:tracePt t="106628" x="3092450" y="4279900"/>
          <p14:tracePt t="106635" x="3103563" y="4279900"/>
          <p14:tracePt t="106642" x="3116263" y="4279900"/>
          <p14:tracePt t="106649" x="3128963" y="4279900"/>
          <p14:tracePt t="106664" x="3141663" y="4279900"/>
          <p14:tracePt t="106671" x="3167063" y="4279900"/>
          <p14:tracePt t="107179" x="3103563" y="4241800"/>
          <p14:tracePt t="107186" x="3041650" y="4192588"/>
          <p14:tracePt t="107193" x="2954338" y="4129088"/>
          <p14:tracePt t="107200" x="2890838" y="4092575"/>
          <p14:tracePt t="107208" x="2854325" y="4067175"/>
          <p14:tracePt t="107214" x="2803525" y="4041775"/>
          <p14:tracePt t="107221" x="2767013" y="4005263"/>
          <p14:tracePt t="107228" x="2741613" y="3992563"/>
          <p14:tracePt t="107236" x="2678113" y="3967163"/>
          <p14:tracePt t="107243" x="2641600" y="3941763"/>
          <p14:tracePt t="107250" x="2603500" y="3905250"/>
          <p14:tracePt t="107258" x="2528888" y="3841750"/>
          <p14:tracePt t="107264" x="2465388" y="3779838"/>
          <p14:tracePt t="107271" x="2378075" y="3703638"/>
          <p14:tracePt t="107279" x="2290763" y="3616325"/>
          <p14:tracePt t="107285" x="2203450" y="3503613"/>
          <p14:tracePt t="107293" x="2139950" y="3441700"/>
          <p14:tracePt t="107300" x="2078038" y="3390900"/>
          <p14:tracePt t="107308" x="2039938" y="3354388"/>
          <p14:tracePt t="107314" x="2014538" y="3316288"/>
          <p14:tracePt t="107321" x="2003425" y="3290888"/>
          <p14:tracePt t="107329" x="1990725" y="3254375"/>
          <p14:tracePt t="107336" x="1965325" y="3228975"/>
          <p14:tracePt t="107343" x="1952625" y="3203575"/>
          <p14:tracePt t="107350" x="1914525" y="3178175"/>
          <p14:tracePt t="107358" x="1903413" y="3154363"/>
          <p14:tracePt t="107364" x="1890713" y="3103563"/>
          <p14:tracePt t="107372" x="1878013" y="3078163"/>
          <p14:tracePt t="107379" x="1878013" y="3041650"/>
          <p14:tracePt t="107386" x="1852613" y="2990850"/>
          <p14:tracePt t="107393" x="1852613" y="2952750"/>
          <p14:tracePt t="107400" x="1839913" y="2916238"/>
          <p14:tracePt t="107408" x="1839913" y="2840038"/>
          <p14:tracePt t="107415" x="1839913" y="2816225"/>
          <p14:tracePt t="107422" x="1839913" y="2778125"/>
          <p14:tracePt t="107429" x="1839913" y="2740025"/>
          <p14:tracePt t="107436" x="1839913" y="2716213"/>
          <p14:tracePt t="107443" x="1839913" y="2690813"/>
          <p14:tracePt t="107451" x="1839913" y="2665413"/>
          <p14:tracePt t="107458" x="1839913" y="2590800"/>
          <p14:tracePt t="107465" x="1852613" y="2565400"/>
          <p14:tracePt t="107473" x="1852613" y="2540000"/>
          <p14:tracePt t="107479" x="1865313" y="2516188"/>
          <p14:tracePt t="107486" x="1878013" y="2478088"/>
          <p14:tracePt t="107493" x="1878013" y="2452688"/>
          <p14:tracePt t="107500" x="1890713" y="2452688"/>
          <p14:tracePt t="107508" x="1903413" y="2439988"/>
          <p14:tracePt t="107515" x="1903413" y="2414588"/>
          <p14:tracePt t="107522" x="1927225" y="2403475"/>
          <p14:tracePt t="107529" x="1939925" y="2390775"/>
          <p14:tracePt t="107536" x="1939925" y="2365375"/>
          <p14:tracePt t="107544" x="1939925" y="2352675"/>
          <p14:tracePt t="107551" x="1952625" y="2339975"/>
          <p14:tracePt t="107558" x="1952625" y="2327275"/>
          <p14:tracePt t="107579" x="1965325" y="2314575"/>
          <p14:tracePt t="107586" x="1965325" y="2303463"/>
          <p14:tracePt t="107594" x="1965325" y="2290763"/>
          <p14:tracePt t="107600" x="1978025" y="2265363"/>
          <p14:tracePt t="107615" x="1978025" y="2252663"/>
          <p14:tracePt t="107629" x="1990725" y="2252663"/>
          <p14:tracePt t="107651" x="1990725" y="2239963"/>
          <p14:tracePt t="107658" x="2003425" y="2214563"/>
          <p14:tracePt t="107665" x="2014538" y="2190750"/>
          <p14:tracePt t="107673" x="2039938" y="2152650"/>
          <p14:tracePt t="107679" x="2052638" y="2127250"/>
          <p14:tracePt t="107686" x="2052638" y="2114550"/>
          <p14:tracePt t="107708" x="2052638" y="2101850"/>
          <p14:tracePt t="107715" x="2052638" y="2089150"/>
          <p14:tracePt t="107722" x="2065338" y="2078038"/>
          <p14:tracePt t="107737" x="2065338" y="2065338"/>
          <p14:tracePt t="107758" x="2078038" y="2039938"/>
          <p14:tracePt t="107766" x="2078038" y="2027238"/>
          <p14:tracePt t="107772" x="2078038" y="2014538"/>
          <p14:tracePt t="107801" x="2078038" y="2001838"/>
          <p14:tracePt t="107808" x="2078038" y="1989138"/>
          <p14:tracePt t="107858" x="2078038" y="1978025"/>
          <p14:tracePt t="107865" x="2065338" y="1978025"/>
          <p14:tracePt t="107873" x="2065338" y="1965325"/>
          <p14:tracePt t="107879" x="2052638" y="1939925"/>
          <p14:tracePt t="107886" x="2027238" y="1939925"/>
          <p14:tracePt t="107894" x="2027238" y="1927225"/>
          <p14:tracePt t="107901" x="2014538" y="1927225"/>
          <p14:tracePt t="107915" x="2003425" y="1914525"/>
          <p14:tracePt t="108001" x="1965325" y="1914525"/>
          <p14:tracePt t="108008" x="1914525" y="1927225"/>
          <p14:tracePt t="108015" x="1865313" y="1952625"/>
          <p14:tracePt t="108022" x="1827213" y="1978025"/>
          <p14:tracePt t="108041" x="1765300" y="2014538"/>
          <p14:tracePt t="108044" x="1739900" y="2027238"/>
          <p14:tracePt t="108051" x="1714500" y="2052638"/>
          <p14:tracePt t="108058" x="1689100" y="2078038"/>
          <p14:tracePt t="108065" x="1689100" y="2089150"/>
          <p14:tracePt t="108072" x="1665288" y="2089150"/>
          <p14:tracePt t="108080" x="1652588" y="2101850"/>
          <p14:tracePt t="108094" x="1639888" y="2114550"/>
          <p14:tracePt t="108101" x="1627188" y="2114550"/>
          <p14:tracePt t="108109" x="1627188" y="2127250"/>
          <p14:tracePt t="108123" x="1627188" y="2139950"/>
          <p14:tracePt t="108130" x="1614488" y="2152650"/>
          <p14:tracePt t="108137" x="1601788" y="2178050"/>
          <p14:tracePt t="108144" x="1601788" y="2214563"/>
          <p14:tracePt t="108159" x="1601788" y="2227263"/>
          <p14:tracePt t="108165" x="1601788" y="2252663"/>
          <p14:tracePt t="108172" x="1601788" y="2278063"/>
          <p14:tracePt t="108180" x="1601788" y="2314575"/>
          <p14:tracePt t="108194" x="1601788" y="2339975"/>
          <p14:tracePt t="108201" x="1601788" y="2352675"/>
          <p14:tracePt t="108208" x="1614488" y="2365375"/>
          <p14:tracePt t="108215" x="1614488" y="2378075"/>
          <p14:tracePt t="108230" x="1614488" y="2390775"/>
          <p14:tracePt t="108237" x="1627188" y="2390775"/>
          <p14:tracePt t="108244" x="1639888" y="2414588"/>
          <p14:tracePt t="108252" x="1652588" y="2427288"/>
          <p14:tracePt t="108258" x="1677988" y="2439988"/>
          <p14:tracePt t="108266" x="1701800" y="2452688"/>
          <p14:tracePt t="108273" x="1714500" y="2452688"/>
          <p14:tracePt t="108279" x="1727200" y="2452688"/>
          <p14:tracePt t="108287" x="1739900" y="2452688"/>
          <p14:tracePt t="108302" x="1752600" y="2465388"/>
          <p14:tracePt t="108308" x="1765300" y="2465388"/>
          <p14:tracePt t="108316" x="1778000" y="2465388"/>
          <p14:tracePt t="108344" x="1790700" y="2465388"/>
          <p14:tracePt t="108373" x="1801813" y="2465388"/>
          <p14:tracePt t="108402" x="1814513" y="2465388"/>
          <p14:tracePt t="108409" x="1827213" y="2452688"/>
          <p14:tracePt t="108415" x="1852613" y="2452688"/>
          <p14:tracePt t="108423" x="1890713" y="2439988"/>
          <p14:tracePt t="108430" x="1903413" y="2439988"/>
          <p14:tracePt t="108438" x="1927225" y="2439988"/>
          <p14:tracePt t="108444" x="1939925" y="2427288"/>
          <p14:tracePt t="108466" x="1952625" y="2403475"/>
          <p14:tracePt t="108482" x="1965325" y="2403475"/>
          <p14:tracePt t="108495" x="1978025" y="2403475"/>
          <p14:tracePt t="108509" x="1978025" y="2390775"/>
          <p14:tracePt t="108516" x="2003425" y="2390775"/>
          <p14:tracePt t="108530" x="2003425" y="2378075"/>
          <p14:tracePt t="108538" x="2014538" y="2378075"/>
          <p14:tracePt t="108545" x="2027238" y="2378075"/>
          <p14:tracePt t="108552" x="2039938" y="2365375"/>
          <p14:tracePt t="108558" x="2039938" y="2352675"/>
          <p14:tracePt t="108567" x="2039938" y="2339975"/>
          <p14:tracePt t="108573" x="2052638" y="2339975"/>
          <p14:tracePt t="108581" x="2052638" y="2327275"/>
          <p14:tracePt t="108595" x="2065338" y="2327275"/>
          <p14:tracePt t="108617" x="2078038" y="2303463"/>
          <p14:tracePt t="109131" x="2103438" y="2314575"/>
          <p14:tracePt t="109138" x="2127250" y="2352675"/>
          <p14:tracePt t="109145" x="2165350" y="2414588"/>
          <p14:tracePt t="109152" x="2216150" y="2478088"/>
          <p14:tracePt t="109159" x="2265363" y="2552700"/>
          <p14:tracePt t="109166" x="2316163" y="2616200"/>
          <p14:tracePt t="109176" x="2378075" y="2678113"/>
          <p14:tracePt t="109181" x="2428875" y="2778125"/>
          <p14:tracePt t="109188" x="2490788" y="2840038"/>
          <p14:tracePt t="109195" x="2554288" y="2928938"/>
          <p14:tracePt t="109202" x="2616200" y="3054350"/>
          <p14:tracePt t="109209" x="2667000" y="3141663"/>
          <p14:tracePt t="109216" x="2728913" y="3267075"/>
          <p14:tracePt t="109224" x="2767013" y="3367088"/>
          <p14:tracePt t="109232" x="2778125" y="3467100"/>
          <p14:tracePt t="109238" x="2790825" y="3516313"/>
          <p14:tracePt t="109245" x="2803525" y="3554413"/>
          <p14:tracePt t="109252" x="2816225" y="3579813"/>
          <p14:tracePt t="109259" x="2816225" y="3616325"/>
          <p14:tracePt t="109267" x="2854325" y="3654425"/>
          <p14:tracePt t="109274" x="2854325" y="3692525"/>
          <p14:tracePt t="109281" x="2854325" y="3716338"/>
          <p14:tracePt t="109288" x="2867025" y="3754438"/>
          <p14:tracePt t="109295" x="2890838" y="3792538"/>
          <p14:tracePt t="109302" x="2903538" y="3829050"/>
          <p14:tracePt t="109309" x="2916238" y="3867150"/>
          <p14:tracePt t="109316" x="2928938" y="3905250"/>
          <p14:tracePt t="109324" x="2941638" y="3941763"/>
          <p14:tracePt t="109331" x="2954338" y="3992563"/>
          <p14:tracePt t="109338" x="2979738" y="4041775"/>
          <p14:tracePt t="109345" x="2992438" y="4079875"/>
          <p14:tracePt t="109352" x="3003550" y="4105275"/>
          <p14:tracePt t="109360" x="3016250" y="4117975"/>
          <p14:tracePt t="109366" x="3016250" y="4129088"/>
          <p14:tracePt t="109375" x="3028950" y="4192588"/>
          <p14:tracePt t="109381" x="3028950" y="4205288"/>
          <p14:tracePt t="109388" x="3041650" y="4205288"/>
          <p14:tracePt t="109409" x="3041650" y="4217988"/>
          <p14:tracePt t="109417" x="3041650" y="4241800"/>
          <p14:tracePt t="109424" x="3041650" y="4254500"/>
          <p14:tracePt t="109446" x="3041650" y="4279900"/>
          <p14:tracePt t="109452" x="3054350" y="4292600"/>
          <p14:tracePt t="109468" x="3054350" y="4305300"/>
          <p14:tracePt t="109474" x="3067050" y="4305300"/>
          <p14:tracePt t="109482" x="3067050" y="4318000"/>
          <p14:tracePt t="109489" x="3092450" y="4318000"/>
          <p14:tracePt t="109510" x="3092450" y="4330700"/>
          <p14:tracePt t="109517" x="3092450" y="4341813"/>
          <p14:tracePt t="109524" x="3103563" y="4354513"/>
          <p14:tracePt t="109531" x="3103563" y="4367213"/>
          <p14:tracePt t="109539" x="3116263" y="4379913"/>
          <p14:tracePt t="109553" x="3128963" y="4379913"/>
          <p14:tracePt t="109560" x="3128963" y="4392613"/>
          <p14:tracePt t="109576" x="3141663" y="4392613"/>
          <p14:tracePt t="109603" x="3141663" y="4405313"/>
          <p14:tracePt t="110225" x="3054350" y="4405313"/>
          <p14:tracePt t="110232" x="2941638" y="4405313"/>
          <p14:tracePt t="110239" x="2867025" y="4405313"/>
          <p14:tracePt t="110246" x="2767013" y="4405313"/>
          <p14:tracePt t="110253" x="2690813" y="4405313"/>
          <p14:tracePt t="110261" x="2628900" y="4405313"/>
          <p14:tracePt t="110268" x="2541588" y="4379913"/>
          <p14:tracePt t="110275" x="2490788" y="4379913"/>
          <p14:tracePt t="110282" x="2441575" y="4379913"/>
          <p14:tracePt t="110290" x="2403475" y="4367213"/>
          <p14:tracePt t="110296" x="2328863" y="4367213"/>
          <p14:tracePt t="110304" x="2278063" y="4354513"/>
          <p14:tracePt t="110311" x="2178050" y="4341813"/>
          <p14:tracePt t="110317" x="2103438" y="4330700"/>
          <p14:tracePt t="110325" x="2027238" y="4292600"/>
          <p14:tracePt t="110332" x="1952625" y="4292600"/>
          <p14:tracePt t="110339" x="1878013" y="4279900"/>
          <p14:tracePt t="110346" x="1801813" y="4254500"/>
          <p14:tracePt t="110353" x="1701800" y="4230688"/>
          <p14:tracePt t="110361" x="1652588" y="4230688"/>
          <p14:tracePt t="110368" x="1565275" y="4230688"/>
          <p14:tracePt t="110375" x="1476375" y="4230688"/>
          <p14:tracePt t="110382" x="1363663" y="4254500"/>
          <p14:tracePt t="110391" x="1214438" y="4292600"/>
          <p14:tracePt t="110396" x="1114425" y="4354513"/>
          <p14:tracePt t="110403" x="963613" y="4392613"/>
          <p14:tracePt t="110411" x="863600" y="4430713"/>
          <p14:tracePt t="110418" x="788988" y="4454525"/>
          <p14:tracePt t="110425" x="701675" y="4492625"/>
          <p14:tracePt t="110432" x="663575" y="4505325"/>
          <p14:tracePt t="110439" x="638175" y="4518025"/>
          <p14:tracePt t="110446" x="600075" y="4530725"/>
          <p14:tracePt t="110453" x="600075" y="4543425"/>
          <p14:tracePt t="110490" x="588963" y="4554538"/>
          <p14:tracePt t="110504" x="576263" y="4554538"/>
          <p14:tracePt t="110511" x="576263" y="4567238"/>
          <p14:tracePt t="110518" x="563563" y="4605338"/>
          <p14:tracePt t="110525" x="563563" y="4618038"/>
          <p14:tracePt t="110541" x="550863" y="4630738"/>
          <p14:tracePt t="110547" x="550863" y="4643438"/>
          <p14:tracePt t="110553" x="550863" y="4667250"/>
          <p14:tracePt t="110561" x="550863" y="4679950"/>
          <p14:tracePt t="110568" x="550863" y="4705350"/>
          <p14:tracePt t="110575" x="550863" y="4730750"/>
          <p14:tracePt t="110591" x="550863" y="4756150"/>
          <p14:tracePt t="110597" x="563563" y="4768850"/>
          <p14:tracePt t="110603" x="563563" y="4779963"/>
          <p14:tracePt t="110611" x="576263" y="4792663"/>
          <p14:tracePt t="110619" x="576263" y="4818063"/>
          <p14:tracePt t="110625" x="576263" y="4830763"/>
          <p14:tracePt t="110632" x="588963" y="4830763"/>
          <p14:tracePt t="110641" x="588963" y="4843463"/>
          <p14:tracePt t="110647" x="588963" y="4856163"/>
          <p14:tracePt t="110661" x="588963" y="4868863"/>
          <p14:tracePt t="110675" x="612775" y="4868863"/>
          <p14:tracePt t="110682" x="625475" y="4879975"/>
          <p14:tracePt t="110691" x="650875" y="4892675"/>
          <p14:tracePt t="110697" x="663575" y="4918075"/>
          <p14:tracePt t="110712" x="676275" y="4930775"/>
          <p14:tracePt t="110718" x="701675" y="4943475"/>
          <p14:tracePt t="110726" x="725488" y="4956175"/>
          <p14:tracePt t="110732" x="750888" y="4956175"/>
          <p14:tracePt t="110741" x="750888" y="4968875"/>
          <p14:tracePt t="110747" x="788988" y="4981575"/>
          <p14:tracePt t="110754" x="814388" y="4992688"/>
          <p14:tracePt t="110761" x="863600" y="5005388"/>
          <p14:tracePt t="110768" x="914400" y="5043488"/>
          <p14:tracePt t="110775" x="950913" y="5056188"/>
          <p14:tracePt t="110782" x="989013" y="5068888"/>
          <p14:tracePt t="110791" x="1027113" y="5068888"/>
          <p14:tracePt t="110797" x="1050925" y="5081588"/>
          <p14:tracePt t="110804" x="1076325" y="5092700"/>
          <p14:tracePt t="110811" x="1114425" y="5092700"/>
          <p14:tracePt t="110818" x="1114425" y="5105400"/>
          <p14:tracePt t="110826" x="1139825" y="5105400"/>
          <p14:tracePt t="110832" x="1150938" y="5105400"/>
          <p14:tracePt t="110841" x="1163638" y="5118100"/>
          <p14:tracePt t="110847" x="1176338" y="5118100"/>
          <p14:tracePt t="110869" x="1214438" y="5118100"/>
          <p14:tracePt t="110875" x="1227138" y="5118100"/>
          <p14:tracePt t="110882" x="1239838" y="5118100"/>
          <p14:tracePt t="110891" x="1263650" y="5118100"/>
          <p14:tracePt t="110897" x="1289050" y="5118100"/>
          <p14:tracePt t="110904" x="1339850" y="5105400"/>
          <p14:tracePt t="110911" x="1401763" y="5092700"/>
          <p14:tracePt t="110918" x="1476375" y="5081588"/>
          <p14:tracePt t="110926" x="1527175" y="5068888"/>
          <p14:tracePt t="110932" x="1565275" y="5056188"/>
          <p14:tracePt t="110941" x="1639888" y="5043488"/>
          <p14:tracePt t="110947" x="1701800" y="5018088"/>
          <p14:tracePt t="110954" x="1752600" y="5005388"/>
          <p14:tracePt t="110961" x="1778000" y="5005388"/>
          <p14:tracePt t="110968" x="1790700" y="5005388"/>
          <p14:tracePt t="110976" x="1814513" y="4992688"/>
          <p14:tracePt t="110983" x="1839913" y="4992688"/>
          <p14:tracePt t="110991" x="1852613" y="4992688"/>
          <p14:tracePt t="110997" x="1890713" y="4992688"/>
          <p14:tracePt t="111005" x="1927225" y="4981575"/>
          <p14:tracePt t="111011" x="1939925" y="4981575"/>
          <p14:tracePt t="111018" x="2014538" y="4981575"/>
          <p14:tracePt t="111026" x="2052638" y="4981575"/>
          <p14:tracePt t="111033" x="2090738" y="4981575"/>
          <p14:tracePt t="111041" x="2127250" y="4981575"/>
          <p14:tracePt t="111048" x="2139950" y="4981575"/>
          <p14:tracePt t="111054" x="2152650" y="4981575"/>
          <p14:tracePt t="111076" x="2165350" y="4981575"/>
          <p14:tracePt t="112177" x="2178050" y="4981575"/>
          <p14:tracePt t="112191" x="2190750" y="4981575"/>
          <p14:tracePt t="112198" x="2190750" y="4992688"/>
          <p14:tracePt t="112206" x="2203450" y="4992688"/>
          <p14:tracePt t="112220" x="2203450" y="5005388"/>
          <p14:tracePt t="112270" x="2203450" y="5018088"/>
          <p14:tracePt t="112277" x="2216150" y="5018088"/>
          <p14:tracePt t="112992" x="2239963" y="5018088"/>
          <p14:tracePt t="112999" x="2252663" y="5030788"/>
          <p14:tracePt t="113007" x="2265363" y="5030788"/>
          <p14:tracePt t="113013" x="2278063" y="5030788"/>
          <p14:tracePt t="113024" x="2290763" y="5030788"/>
          <p14:tracePt t="113042" x="2303463" y="5030788"/>
          <p14:tracePt t="113063" x="2316163" y="5030788"/>
          <p14:tracePt t="113994" x="2303463" y="5056188"/>
          <p14:tracePt t="114000" x="2239963" y="5081588"/>
          <p14:tracePt t="114008" x="2190750" y="5130800"/>
          <p14:tracePt t="114015" x="2127250" y="5181600"/>
          <p14:tracePt t="114022" x="2103438" y="5194300"/>
          <p14:tracePt t="114029" x="2078038" y="5218113"/>
          <p14:tracePt t="114041" x="2052638" y="5230813"/>
          <p14:tracePt t="114043" x="2039938" y="5256213"/>
          <p14:tracePt t="114051" x="2027238" y="5256213"/>
          <p14:tracePt t="114057" x="2014538" y="5294313"/>
          <p14:tracePt t="114065" x="2003425" y="5318125"/>
          <p14:tracePt t="114072" x="2003425" y="5330825"/>
          <p14:tracePt t="114079" x="2003425" y="5343525"/>
          <p14:tracePt t="114093" x="2003425" y="5356225"/>
          <p14:tracePt t="114100" x="2003425" y="5381625"/>
          <p14:tracePt t="114107" x="2003425" y="5407025"/>
          <p14:tracePt t="114122" x="2003425" y="5418138"/>
          <p14:tracePt t="114129" x="2003425" y="5430838"/>
          <p14:tracePt t="114136" x="2003425" y="5456238"/>
          <p14:tracePt t="114143" x="2003425" y="5481638"/>
          <p14:tracePt t="114150" x="2003425" y="5494338"/>
          <p14:tracePt t="114158" x="2014538" y="5494338"/>
          <p14:tracePt t="114165" x="2014538" y="5530850"/>
          <p14:tracePt t="114173" x="2027238" y="5543550"/>
          <p14:tracePt t="114179" x="2039938" y="5568950"/>
          <p14:tracePt t="114186" x="2065338" y="5581650"/>
          <p14:tracePt t="114200" x="2065338" y="5594350"/>
          <p14:tracePt t="114208" x="2078038" y="5607050"/>
          <p14:tracePt t="114215" x="2078038" y="5630863"/>
          <p14:tracePt t="114244" x="2090738" y="5643563"/>
          <p14:tracePt t="114265" x="2103438" y="5656263"/>
          <p14:tracePt t="114272" x="2103438" y="5668963"/>
          <p14:tracePt t="114279" x="2116138" y="5694363"/>
          <p14:tracePt t="114286" x="2139950" y="5707063"/>
          <p14:tracePt t="114293" x="2152650" y="5743575"/>
          <p14:tracePt t="114300" x="2178050" y="5756275"/>
          <p14:tracePt t="114329" x="2190750" y="5768975"/>
          <p14:tracePt t="114344" x="2190750" y="5781675"/>
          <p14:tracePt t="114350" x="2203450" y="5781675"/>
          <p14:tracePt t="114430" x="2203450" y="5794375"/>
          <p14:tracePt t="114443" x="2216150" y="5794375"/>
          <p14:tracePt t="115473" x="2239963" y="5781675"/>
          <p14:tracePt t="115480" x="2278063" y="5756275"/>
          <p14:tracePt t="115488" x="2316163" y="5732463"/>
          <p14:tracePt t="115495" x="2328863" y="5719763"/>
          <p14:tracePt t="115502" x="2352675" y="5681663"/>
          <p14:tracePt t="115509" x="2378075" y="5668963"/>
          <p14:tracePt t="115516" x="2428875" y="5643563"/>
          <p14:tracePt t="115523" x="2465388" y="5619750"/>
          <p14:tracePt t="115531" x="2490788" y="5607050"/>
          <p14:tracePt t="115538" x="2516188" y="5581650"/>
          <p14:tracePt t="115545" x="2554288" y="5556250"/>
          <p14:tracePt t="115553" x="2554288" y="5543550"/>
          <p14:tracePt t="115559" x="2590800" y="5518150"/>
          <p14:tracePt t="115566" x="2628900" y="5494338"/>
          <p14:tracePt t="115574" x="2690813" y="5468938"/>
          <p14:tracePt t="115580" x="2754313" y="5418138"/>
          <p14:tracePt t="115588" x="2854325" y="5394325"/>
          <p14:tracePt t="115595" x="2903538" y="5356225"/>
          <p14:tracePt t="115602" x="2979738" y="5343525"/>
          <p14:tracePt t="115609" x="3041650" y="5330825"/>
          <p14:tracePt t="115616" x="3079750" y="5305425"/>
          <p14:tracePt t="115624" x="3141663" y="5268913"/>
          <p14:tracePt t="115630" x="3192463" y="5230813"/>
          <p14:tracePt t="115638" x="3228975" y="5218113"/>
          <p14:tracePt t="115645" x="3292475" y="5205413"/>
          <p14:tracePt t="115652" x="3328988" y="5181600"/>
          <p14:tracePt t="115659" x="3367088" y="5168900"/>
          <p14:tracePt t="115666" x="3417888" y="5168900"/>
          <p14:tracePt t="115674" x="3454400" y="5156200"/>
          <p14:tracePt t="115680" x="3492500" y="5143500"/>
          <p14:tracePt t="115688" x="3530600" y="5130800"/>
          <p14:tracePt t="115695" x="3567113" y="5130800"/>
          <p14:tracePt t="115702" x="3605213" y="5118100"/>
          <p14:tracePt t="115709" x="3630613" y="5105400"/>
          <p14:tracePt t="115717" x="3679825" y="5105400"/>
          <p14:tracePt t="115723" x="3705225" y="5105400"/>
          <p14:tracePt t="115731" x="3743325" y="5092700"/>
          <p14:tracePt t="115738" x="3792538" y="5092700"/>
          <p14:tracePt t="115745" x="3856038" y="5081588"/>
          <p14:tracePt t="115752" x="3892550" y="5081588"/>
          <p14:tracePt t="115759" x="3956050" y="5068888"/>
          <p14:tracePt t="115766" x="4017963" y="5030788"/>
          <p14:tracePt t="115774" x="4092575" y="5018088"/>
          <p14:tracePt t="115781" x="4143375" y="5018088"/>
          <p14:tracePt t="115788" x="4217988" y="5005388"/>
          <p14:tracePt t="115795" x="4256088" y="4992688"/>
          <p14:tracePt t="115802" x="4305300" y="4981575"/>
          <p14:tracePt t="115810" x="4368800" y="4968875"/>
          <p14:tracePt t="115817" x="4406900" y="4968875"/>
          <p14:tracePt t="115824" x="4430713" y="4956175"/>
          <p14:tracePt t="115831" x="4481513" y="4943475"/>
          <p14:tracePt t="115838" x="4518025" y="4943475"/>
          <p14:tracePt t="115845" x="4543425" y="4930775"/>
          <p14:tracePt t="115853" x="4594225" y="4930775"/>
          <p14:tracePt t="115860" x="4619625" y="4930775"/>
          <p14:tracePt t="115867" x="4643438" y="4905375"/>
          <p14:tracePt t="115874" x="4668838" y="4905375"/>
          <p14:tracePt t="115881" x="4694238" y="4892675"/>
          <p14:tracePt t="115888" x="4706938" y="4892675"/>
          <p14:tracePt t="115895" x="4732338" y="4892675"/>
          <p14:tracePt t="115903" x="4756150" y="4879975"/>
          <p14:tracePt t="115909" x="4781550" y="4868863"/>
          <p14:tracePt t="115916" x="4832350" y="4868863"/>
          <p14:tracePt t="115924" x="4856163" y="4856163"/>
          <p14:tracePt t="115931" x="4894263" y="4843463"/>
          <p14:tracePt t="115938" x="4932363" y="4843463"/>
          <p14:tracePt t="115945" x="4981575" y="4843463"/>
          <p14:tracePt t="115953" x="5006975" y="4843463"/>
          <p14:tracePt t="115960" x="5019675" y="4843463"/>
          <p14:tracePt t="115974" x="5032375" y="4843463"/>
          <p14:tracePt t="116031" x="5045075" y="4843463"/>
          <p14:tracePt t="116039" x="5068888" y="4830763"/>
          <p14:tracePt t="116939" x="5057775" y="4805363"/>
          <p14:tracePt t="116946" x="5032375" y="4792663"/>
          <p14:tracePt t="116954" x="5006975" y="4768850"/>
          <p14:tracePt t="116960" x="4994275" y="4756150"/>
          <p14:tracePt t="116968" x="4968875" y="4743450"/>
          <p14:tracePt t="116975" x="4945063" y="4743450"/>
          <p14:tracePt t="116982" x="4932363" y="4730750"/>
          <p14:tracePt t="116990" x="4906963" y="4692650"/>
          <p14:tracePt t="116996" x="4894263" y="4692650"/>
          <p14:tracePt t="117003" x="4894263" y="4679950"/>
          <p14:tracePt t="117011" x="4881563" y="4667250"/>
          <p14:tracePt t="117018" x="4843463" y="4667250"/>
          <p14:tracePt t="117040" x="4832350" y="4667250"/>
          <p14:tracePt t="117046" x="4819650" y="4656138"/>
          <p14:tracePt t="117054" x="4806950" y="4656138"/>
          <p14:tracePt t="117061" x="4794250" y="4643438"/>
          <p14:tracePt t="117075" x="4781550" y="4643438"/>
          <p14:tracePt t="117082" x="4781550" y="4630738"/>
          <p14:tracePt t="117090" x="4768850" y="4630738"/>
          <p14:tracePt t="117104" x="4756150" y="4630738"/>
          <p14:tracePt t="117111" x="4743450" y="4630738"/>
          <p14:tracePt t="117118" x="4743450" y="4618038"/>
          <p14:tracePt t="117876" x="4756150" y="4618038"/>
          <p14:tracePt t="117933" x="4768850" y="4618038"/>
          <p14:tracePt t="117969" x="4781550" y="4618038"/>
          <p14:tracePt t="117976" x="4794250" y="4618038"/>
          <p14:tracePt t="117983" x="4794250" y="4605338"/>
          <p14:tracePt t="117991" x="4806950" y="4605338"/>
          <p14:tracePt t="118090" x="4819650" y="4605338"/>
          <p14:tracePt t="118134" x="4832350" y="4605338"/>
          <p14:tracePt t="118176" x="4843463" y="4605338"/>
          <p14:tracePt t="118190" x="4856163" y="4592638"/>
          <p14:tracePt t="118197" x="4881563" y="4592638"/>
          <p14:tracePt t="118205" x="4894263" y="4579938"/>
          <p14:tracePt t="118212" x="4919663" y="4579938"/>
          <p14:tracePt t="118219" x="4932363" y="4567238"/>
          <p14:tracePt t="118233" x="4945063" y="4567238"/>
          <p14:tracePt t="118241" x="4968875" y="4554538"/>
          <p14:tracePt t="118248" x="4981575" y="4554538"/>
          <p14:tracePt t="118262" x="4994275" y="4554538"/>
          <p14:tracePt t="118277" x="5006975" y="4554538"/>
          <p14:tracePt t="118505" x="5032375" y="4554538"/>
          <p14:tracePt t="118512" x="5057775" y="4554538"/>
          <p14:tracePt t="118519" x="5094288" y="4554538"/>
          <p14:tracePt t="118534" x="5106988" y="4554538"/>
          <p14:tracePt t="118541" x="5132388" y="4554538"/>
          <p14:tracePt t="118548" x="5145088" y="4554538"/>
          <p14:tracePt t="118556" x="5157788" y="4554538"/>
          <p14:tracePt t="118562" x="5170488" y="4554538"/>
          <p14:tracePt t="118569" x="5181600" y="4554538"/>
          <p14:tracePt t="118577" x="5194300" y="4554538"/>
          <p14:tracePt t="118584" x="5207000" y="4554538"/>
          <p14:tracePt t="118606" x="5219700" y="4554538"/>
          <p14:tracePt t="118627" x="5232400" y="4554538"/>
          <p14:tracePt t="118663" x="5245100" y="4554538"/>
          <p14:tracePt t="118692" x="5257800" y="4554538"/>
          <p14:tracePt t="118756" x="5270500" y="4554538"/>
          <p14:tracePt t="118763" x="5294313" y="4554538"/>
          <p14:tracePt t="118770" x="5307013" y="4567238"/>
          <p14:tracePt t="118777" x="5319713" y="4567238"/>
          <p14:tracePt t="118784" x="5332413" y="4567238"/>
          <p14:tracePt t="118798" x="5345113" y="4567238"/>
          <p14:tracePt t="118834" x="5370513" y="4567238"/>
          <p14:tracePt t="118934" x="5383213" y="4567238"/>
          <p14:tracePt t="119964" x="5394325" y="4567238"/>
          <p14:tracePt t="120115" x="5407025" y="4567238"/>
          <p14:tracePt t="120136" x="5407025" y="4579938"/>
          <p14:tracePt t="120143" x="5419725" y="4579938"/>
          <p14:tracePt t="120200" x="5432425" y="4579938"/>
          <p14:tracePt t="120257" x="5445125" y="4592638"/>
          <p14:tracePt t="120279" x="5470525" y="4592638"/>
          <p14:tracePt t="120293" x="5483225" y="4592638"/>
          <p14:tracePt t="120321" x="5495925" y="4592638"/>
          <p14:tracePt t="120352" x="5507038" y="4592638"/>
          <p14:tracePt t="120379" x="5519738" y="4592638"/>
          <p14:tracePt t="120450" x="5519738" y="4605338"/>
          <p14:tracePt t="120465" x="5532438" y="4605338"/>
          <p14:tracePt t="121724" x="5570538" y="4605338"/>
          <p14:tracePt t="121731" x="5583238" y="4605338"/>
          <p14:tracePt t="121738" x="5595938" y="4605338"/>
          <p14:tracePt t="121752" x="5607050" y="4605338"/>
          <p14:tracePt t="121759" x="5632450" y="4605338"/>
          <p14:tracePt t="121766" x="5645150" y="4605338"/>
          <p14:tracePt t="121773" x="5657850" y="4605338"/>
          <p14:tracePt t="121780" x="5670550" y="4605338"/>
          <p14:tracePt t="121789" x="5683250" y="4605338"/>
          <p14:tracePt t="121794" x="5695950" y="4605338"/>
          <p14:tracePt t="121801" x="5708650" y="4605338"/>
          <p14:tracePt t="121831" x="5719763" y="4605338"/>
          <p14:tracePt t="121852" x="5732463" y="4605338"/>
          <p14:tracePt t="121859" x="5745163" y="4605338"/>
          <p14:tracePt t="121867" x="5757863" y="4605338"/>
          <p14:tracePt t="121873" x="5783263" y="4605338"/>
          <p14:tracePt t="121880" x="5795963" y="4605338"/>
          <p14:tracePt t="121888" x="5821363" y="4605338"/>
          <p14:tracePt t="121895" x="5845175" y="4605338"/>
          <p14:tracePt t="121909" x="5883275" y="4605338"/>
          <p14:tracePt t="121916" x="5895975" y="4605338"/>
          <p14:tracePt t="121923" x="5921375" y="4605338"/>
          <p14:tracePt t="121939" x="5932488" y="4605338"/>
          <p14:tracePt t="121952" x="5945188" y="4605338"/>
          <p14:tracePt t="121959" x="5957888" y="4605338"/>
          <p14:tracePt t="121973" x="5983288" y="4605338"/>
          <p14:tracePt t="121981" x="5995988" y="4605338"/>
          <p14:tracePt t="121988" x="6008688" y="4605338"/>
          <p14:tracePt t="121994" x="6021388" y="4605338"/>
          <p14:tracePt t="122002" x="6034088" y="4605338"/>
          <p14:tracePt t="122022" x="6057900" y="4605338"/>
          <p14:tracePt t="122024" x="6096000" y="4618038"/>
          <p14:tracePt t="122030" x="6108700" y="4618038"/>
          <p14:tracePt t="122038" x="6121400" y="4618038"/>
          <p14:tracePt t="122045" x="6134100" y="4618038"/>
          <p14:tracePt t="122052" x="6146800" y="4618038"/>
          <p14:tracePt t="122059" x="6157913" y="4618038"/>
          <p14:tracePt t="122066" x="6170613" y="4618038"/>
          <p14:tracePt t="122074" x="6196013" y="4618038"/>
          <p14:tracePt t="122080" x="6208713" y="4618038"/>
          <p14:tracePt t="122088" x="6221413" y="4618038"/>
          <p14:tracePt t="122102" x="6234113" y="4618038"/>
          <p14:tracePt t="122109" x="6259513" y="4618038"/>
          <p14:tracePt t="122116" x="6283325" y="4630738"/>
          <p14:tracePt t="122123" x="6321425" y="4630738"/>
          <p14:tracePt t="122131" x="6346825" y="4630738"/>
          <p14:tracePt t="122139" x="6359525" y="4630738"/>
          <p14:tracePt t="122145" x="6383338" y="4630738"/>
          <p14:tracePt t="122152" x="6408738" y="4630738"/>
          <p14:tracePt t="122159" x="6434138" y="4630738"/>
          <p14:tracePt t="122173" x="6459538" y="4630738"/>
          <p14:tracePt t="122180" x="6472238" y="4630738"/>
          <p14:tracePt t="122195" x="6483350" y="4630738"/>
          <p14:tracePt t="122209" x="6496050" y="4630738"/>
          <p14:tracePt t="122882" x="6521450" y="4630738"/>
          <p14:tracePt t="122890" x="6534150" y="4630738"/>
          <p14:tracePt t="122896" x="6546850" y="4630738"/>
          <p14:tracePt t="122910" x="6559550" y="4630738"/>
          <p14:tracePt t="122917" x="6572250" y="4630738"/>
          <p14:tracePt t="122924" x="6584950" y="4630738"/>
          <p14:tracePt t="122932" x="6596063" y="4630738"/>
          <p14:tracePt t="122988" x="6621463" y="4630738"/>
          <p14:tracePt t="123011" x="6634163" y="4630738"/>
          <p14:tracePt t="123018" x="6646863" y="4630738"/>
          <p14:tracePt t="123046" x="6659563" y="4630738"/>
          <p14:tracePt t="123060" x="6672263" y="4630738"/>
          <p14:tracePt t="123075" x="6684963" y="4630738"/>
          <p14:tracePt t="123111" x="6696075" y="4630738"/>
          <p14:tracePt t="123168" x="6708775" y="4618038"/>
          <p14:tracePt t="123182" x="6721475" y="4618038"/>
          <p14:tracePt t="123204" x="6734175" y="4618038"/>
          <p14:tracePt t="123218" x="6746875" y="4618038"/>
          <p14:tracePt t="123225" x="6759575" y="4618038"/>
          <p14:tracePt t="123232" x="6772275" y="4618038"/>
          <p14:tracePt t="123262" x="6784975" y="4618038"/>
          <p14:tracePt t="123275" x="6797675" y="4618038"/>
          <p14:tracePt t="123311" x="6808788" y="4618038"/>
          <p14:tracePt t="123361" x="6821488" y="4618038"/>
          <p14:tracePt t="123382" x="6834188" y="4618038"/>
          <p14:tracePt t="123404" x="6846888" y="4618038"/>
          <p14:tracePt t="123411" x="6859588" y="4618038"/>
          <p14:tracePt t="123418" x="6884988" y="4605338"/>
          <p14:tracePt t="123425" x="6897688" y="4605338"/>
          <p14:tracePt t="123432" x="6921500" y="4605338"/>
          <p14:tracePt t="123440" x="6959600" y="4592638"/>
          <p14:tracePt t="123446" x="6972300" y="4592638"/>
          <p14:tracePt t="123455" x="6997700" y="4592638"/>
          <p14:tracePt t="123461" x="7010400" y="4592638"/>
          <p14:tracePt t="123475" x="7021513" y="4579938"/>
          <p14:tracePt t="123490" x="7034213" y="4579938"/>
          <p14:tracePt t="123505" x="7059613" y="4579938"/>
          <p14:tracePt t="124735" x="7097713" y="4579938"/>
          <p14:tracePt t="124742" x="7146925" y="4579938"/>
          <p14:tracePt t="124749" x="7223125" y="4579938"/>
          <p14:tracePt t="124756" x="7259638" y="4567238"/>
          <p14:tracePt t="124763" x="7285038" y="4567238"/>
          <p14:tracePt t="124771" x="7323138" y="4567238"/>
          <p14:tracePt t="124777" x="7335838" y="4567238"/>
          <p14:tracePt t="124784" x="7335838" y="4554538"/>
          <p14:tracePt t="124792" x="7348538" y="4554538"/>
          <p14:tracePt t="124799" x="7372350" y="4554538"/>
          <p14:tracePt t="124805" x="7385050" y="4554538"/>
          <p14:tracePt t="124813" x="7385050" y="4543425"/>
          <p14:tracePt t="124822" x="7410450" y="4543425"/>
          <p14:tracePt t="124828" x="7423150" y="4543425"/>
          <p14:tracePt t="124835" x="7448550" y="4530725"/>
          <p14:tracePt t="124849" x="7459663" y="4530725"/>
          <p14:tracePt t="124856" x="7472363" y="4530725"/>
          <p14:tracePt t="124863" x="7497763" y="4530725"/>
          <p14:tracePt t="124873" x="7535863" y="4530725"/>
          <p14:tracePt t="124878" x="7548563" y="4530725"/>
          <p14:tracePt t="124884" x="7561263" y="4530725"/>
          <p14:tracePt t="124891" x="7597775" y="4530725"/>
          <p14:tracePt t="124898" x="7635875" y="4530725"/>
          <p14:tracePt t="124906" x="7661275" y="4543425"/>
          <p14:tracePt t="124913" x="7685088" y="4543425"/>
          <p14:tracePt t="124920" x="7723188" y="4543425"/>
          <p14:tracePt t="124927" x="7761288" y="4554538"/>
          <p14:tracePt t="124934" x="7773988" y="4554538"/>
          <p14:tracePt t="124949" x="7785100" y="4554538"/>
          <p14:tracePt t="124957" x="7797800" y="4554538"/>
          <p14:tracePt t="124963" x="7810500" y="4554538"/>
          <p14:tracePt t="124970" x="7823200" y="4554538"/>
          <p14:tracePt t="125023" x="7835900" y="4567238"/>
          <p14:tracePt t="125042" x="7861300" y="4567238"/>
          <p14:tracePt t="125049" x="7886700" y="4567238"/>
          <p14:tracePt t="125056" x="7886700" y="4579938"/>
          <p14:tracePt t="125064" x="7910513" y="4579938"/>
          <p14:tracePt t="125074" x="7935913" y="4592638"/>
          <p14:tracePt t="125078" x="7948613" y="4592638"/>
          <p14:tracePt t="125085" x="7974013" y="4592638"/>
          <p14:tracePt t="125100" x="7986713" y="4592638"/>
          <p14:tracePt t="125135" x="7986713" y="4605338"/>
          <p14:tracePt t="125143" x="7999413" y="4605338"/>
          <p14:tracePt t="125671" x="8035925" y="4605338"/>
          <p14:tracePt t="125679" x="8074025" y="4605338"/>
          <p14:tracePt t="125686" x="8123238" y="4618038"/>
          <p14:tracePt t="125693" x="8148638" y="4618038"/>
          <p14:tracePt t="125701" x="8161338" y="4618038"/>
          <p14:tracePt t="125708" x="8186738" y="4630738"/>
          <p14:tracePt t="125714" x="8212138" y="4630738"/>
          <p14:tracePt t="125724" x="8235950" y="4630738"/>
          <p14:tracePt t="125729" x="8261350" y="4630738"/>
          <p14:tracePt t="125743" x="8274050" y="4630738"/>
          <p14:tracePt t="125757" x="8286750" y="4630738"/>
          <p14:tracePt t="125765" x="8299450" y="4630738"/>
          <p14:tracePt t="125773" x="8312150" y="4630738"/>
          <p14:tracePt t="125779" x="8335963" y="4630738"/>
          <p14:tracePt t="125786" x="8361363" y="4630738"/>
          <p14:tracePt t="125793" x="8386763" y="4630738"/>
          <p14:tracePt t="125800" x="8412163" y="4630738"/>
          <p14:tracePt t="125807" x="8435975" y="4630738"/>
          <p14:tracePt t="125815" x="8474075" y="4630738"/>
          <p14:tracePt t="125829" x="8499475" y="4630738"/>
          <p14:tracePt t="125837" x="8524875" y="4630738"/>
          <p14:tracePt t="125843" x="8548688" y="4630738"/>
          <p14:tracePt t="125850" x="8586788" y="4630738"/>
          <p14:tracePt t="125857" x="8599488" y="4630738"/>
          <p14:tracePt t="125873" x="8624888" y="4630738"/>
          <p14:tracePt t="125887" x="8637588" y="4630738"/>
          <p14:tracePt t="125893" x="8650288" y="4630738"/>
          <p14:tracePt t="125907" x="8661400" y="4630738"/>
          <p14:tracePt t="125914" x="8686800" y="4630738"/>
          <p14:tracePt t="125973" x="8699500" y="4630738"/>
          <p14:tracePt t="125987" x="8712200" y="4630738"/>
          <p14:tracePt t="125993" x="8737600" y="4643438"/>
          <p14:tracePt t="126001" x="8763000" y="4643438"/>
          <p14:tracePt t="126014" x="8774113" y="4643438"/>
          <p14:tracePt t="126073" x="8799513" y="4643438"/>
          <p14:tracePt t="126307" x="8812213" y="4643438"/>
          <p14:tracePt t="126393" x="8824913" y="4643438"/>
          <p14:tracePt t="126407" x="8837613" y="4643438"/>
          <p14:tracePt t="126414" x="8850313" y="4643438"/>
          <p14:tracePt t="126429" x="8863013" y="4643438"/>
          <p14:tracePt t="126443" x="8874125" y="4643438"/>
          <p14:tracePt t="126450" x="8899525" y="4643438"/>
          <p14:tracePt t="126486" x="8912225" y="4643438"/>
          <p14:tracePt t="126514" x="8924925" y="4643438"/>
          <p14:tracePt t="126521" x="8924925" y="4630738"/>
          <p14:tracePt t="126536" x="8937625" y="4630738"/>
          <p14:tracePt t="126550" x="8950325" y="4630738"/>
          <p14:tracePt t="126572" x="8963025" y="4630738"/>
          <p14:tracePt t="126586" x="8975725" y="4630738"/>
          <p14:tracePt t="126593" x="8999538" y="4618038"/>
          <p14:tracePt t="126607" x="9024938" y="4618038"/>
          <p14:tracePt t="126615" x="9024938" y="4605338"/>
          <p14:tracePt t="126621" x="9037638" y="4605338"/>
          <p14:tracePt t="126637" x="9050338" y="4605338"/>
          <p14:tracePt t="126650" x="9063038" y="4605338"/>
          <p14:tracePt t="126657" x="9075738" y="4605338"/>
          <p14:tracePt t="126750" x="9099550" y="4592638"/>
          <p14:tracePt t="126765" x="9112250" y="4592638"/>
          <p14:tracePt t="126771" x="9124950" y="4579938"/>
          <p14:tracePt t="126822" x="9137650" y="4579938"/>
          <p14:tracePt t="126843" x="9150350" y="4567238"/>
          <p14:tracePt t="126850" x="9163050" y="4567238"/>
          <p14:tracePt t="127208" x="9188450" y="4567238"/>
          <p14:tracePt t="127215" x="9224963" y="4554538"/>
          <p14:tracePt t="127223" x="9263063" y="4554538"/>
          <p14:tracePt t="127229" x="9301163" y="4554538"/>
          <p14:tracePt t="127237" x="9312275" y="4554538"/>
          <p14:tracePt t="127243" x="9337675" y="4530725"/>
          <p14:tracePt t="127250" x="9350375" y="4530725"/>
          <p14:tracePt t="127331" x="9363075" y="4530725"/>
          <p14:tracePt t="127338" x="9413875" y="4530725"/>
          <p14:tracePt t="127610" x="9413875" y="4543425"/>
          <p14:tracePt t="127616" x="9413875" y="4554538"/>
          <p14:tracePt t="128083" x="9424988" y="4554538"/>
          <p14:tracePt t="128089" x="9450388" y="4543425"/>
          <p14:tracePt t="128096" x="9475788" y="4543425"/>
          <p14:tracePt t="128106" x="9525000" y="4530725"/>
          <p14:tracePt t="128110" x="9550400" y="4530725"/>
          <p14:tracePt t="128118" x="9563100" y="4530725"/>
          <p14:tracePt t="128124" x="9575800" y="4530725"/>
          <p14:tracePt t="128132" x="9601200" y="4518025"/>
          <p14:tracePt t="128145" x="9637713" y="4505325"/>
          <p14:tracePt t="128152" x="9663113" y="4505325"/>
          <p14:tracePt t="128159" x="9688513" y="4492625"/>
          <p14:tracePt t="128168" x="9713913" y="4492625"/>
          <p14:tracePt t="128174" x="9726613" y="4479925"/>
          <p14:tracePt t="128182" x="9775825" y="4467225"/>
          <p14:tracePt t="128189" x="9788525" y="4443413"/>
          <p14:tracePt t="128196" x="9801225" y="4443413"/>
          <p14:tracePt t="128203" x="9813925" y="4430713"/>
          <p14:tracePt t="128211" x="9839325" y="4430713"/>
          <p14:tracePt t="128218" x="9852025" y="4418013"/>
          <p14:tracePt t="128239" x="9863138" y="4418013"/>
          <p14:tracePt t="128725" x="9888538" y="4418013"/>
          <p14:tracePt t="128733" x="9901238" y="4418013"/>
          <p14:tracePt t="128739" x="9913938" y="4418013"/>
          <p14:tracePt t="128747" x="9926638" y="4418013"/>
          <p14:tracePt t="128761" x="9926638" y="4430713"/>
          <p14:tracePt t="128768" x="9939338" y="4430713"/>
          <p14:tracePt t="128775" x="9952038" y="4430713"/>
          <p14:tracePt t="128790" x="9975850" y="4430713"/>
          <p14:tracePt t="128854" x="9975850" y="4454525"/>
          <p14:tracePt t="128997" x="9988550" y="4467225"/>
          <p14:tracePt t="129005" x="10001250" y="4467225"/>
          <p14:tracePt t="129019" x="10013950" y="4467225"/>
          <p14:tracePt t="129025" x="10026650" y="4479925"/>
          <p14:tracePt t="129040" x="10039350" y="4479925"/>
          <p14:tracePt t="129055" x="10052050" y="4479925"/>
          <p14:tracePt t="129061" x="10075863" y="4479925"/>
          <p14:tracePt t="129083" x="10101263" y="4492625"/>
          <p14:tracePt t="129112" x="10113963" y="4505325"/>
          <p14:tracePt t="129118" x="10126663" y="4505325"/>
          <p14:tracePt t="129125" x="10139363" y="4518025"/>
          <p14:tracePt t="129132" x="10152063" y="4518025"/>
          <p14:tracePt t="129161" x="10152063" y="4530725"/>
          <p14:tracePt t="129168" x="10177463" y="4530725"/>
          <p14:tracePt t="129212" x="10188575" y="4530725"/>
          <p14:tracePt t="131292" x="10177463" y="4530725"/>
          <p14:tracePt t="131307" x="10177463" y="4518025"/>
          <p14:tracePt t="131313" x="10164763" y="4518025"/>
          <p14:tracePt t="131321" x="10152063" y="4505325"/>
          <p14:tracePt t="131327" x="10139363" y="4505325"/>
          <p14:tracePt t="131335" x="10101263" y="4479925"/>
          <p14:tracePt t="131341" x="10052050" y="4454525"/>
          <p14:tracePt t="131349" x="9988550" y="4405313"/>
          <p14:tracePt t="131356" x="9863138" y="4354513"/>
          <p14:tracePt t="131363" x="9739313" y="4292600"/>
          <p14:tracePt t="131371" x="9637713" y="4230688"/>
          <p14:tracePt t="131376" x="9463088" y="4167188"/>
          <p14:tracePt t="131383" x="9301163" y="4117975"/>
          <p14:tracePt t="131391" x="9099550" y="4029075"/>
          <p14:tracePt t="131399" x="8912225" y="3954463"/>
          <p14:tracePt t="131405" x="8686800" y="3879850"/>
          <p14:tracePt t="131414" x="8448675" y="3779838"/>
          <p14:tracePt t="131422" x="8061325" y="3679825"/>
          <p14:tracePt t="131427" x="7810500" y="3567113"/>
          <p14:tracePt t="131435" x="7472363" y="3467100"/>
          <p14:tracePt t="131441" x="7021513" y="3278188"/>
          <p14:tracePt t="131449" x="6496050" y="3128963"/>
          <p14:tracePt t="131456" x="6045200" y="2928938"/>
          <p14:tracePt t="131463" x="5557838" y="2765425"/>
          <p14:tracePt t="131470" x="5081588" y="2616200"/>
          <p14:tracePt t="131478" x="4656138" y="2490788"/>
          <p14:tracePt t="131484" x="4205288" y="2314575"/>
          <p14:tracePt t="131491" x="3667125" y="2114550"/>
          <p14:tracePt t="131499" x="3179763" y="1901825"/>
          <p14:tracePt t="131505" x="2703513" y="1765300"/>
          <p14:tracePt t="131512" x="2203450" y="1563688"/>
          <p14:tracePt t="131521" x="1714500" y="1389063"/>
          <p14:tracePt t="131527" x="1239838" y="1227138"/>
          <p14:tracePt t="131536" x="838200" y="1063625"/>
          <p14:tracePt t="131542" x="550863" y="976313"/>
          <p14:tracePt t="131549" x="225425" y="801688"/>
          <p14:tracePt t="133413" x="2239963" y="87313"/>
          <p14:tracePt t="133418" x="2365375" y="150813"/>
          <p14:tracePt t="133425" x="2503488" y="212725"/>
          <p14:tracePt t="133434" x="2578100" y="263525"/>
          <p14:tracePt t="133440" x="2690813" y="363538"/>
          <p14:tracePt t="133447" x="2767013" y="425450"/>
          <p14:tracePt t="133454" x="2879725" y="500063"/>
          <p14:tracePt t="133463" x="2967038" y="600075"/>
          <p14:tracePt t="133468" x="3079750" y="712788"/>
          <p14:tracePt t="133476" x="3205163" y="825500"/>
          <p14:tracePt t="133484" x="3292475" y="925513"/>
          <p14:tracePt t="133491" x="3417888" y="1025525"/>
          <p14:tracePt t="133497" x="3517900" y="1125538"/>
          <p14:tracePt t="133505" x="3617913" y="1214438"/>
          <p14:tracePt t="133512" x="3705225" y="1327150"/>
          <p14:tracePt t="133519" x="3817938" y="1476375"/>
          <p14:tracePt t="133527" x="3956050" y="1652588"/>
          <p14:tracePt t="133533" x="4056063" y="1852613"/>
          <p14:tracePt t="133540" x="4168775" y="2001838"/>
          <p14:tracePt t="133547" x="4268788" y="2178050"/>
          <p14:tracePt t="133555" x="4381500" y="2327275"/>
          <p14:tracePt t="133562" x="4481513" y="2490788"/>
          <p14:tracePt t="133570" x="4556125" y="2665413"/>
          <p14:tracePt t="133577" x="4630738" y="2816225"/>
          <p14:tracePt t="133583" x="4656138" y="2941638"/>
          <p14:tracePt t="133590" x="4732338" y="3041650"/>
          <p14:tracePt t="133597" x="4768850" y="3128963"/>
          <p14:tracePt t="133605" x="4781550" y="3203575"/>
          <p14:tracePt t="133612" x="4806950" y="3241675"/>
          <p14:tracePt t="133619" x="4819650" y="3316288"/>
          <p14:tracePt t="133628" x="4843463" y="3367088"/>
          <p14:tracePt t="133634" x="4868863" y="3467100"/>
          <p14:tracePt t="133642" x="4881563" y="3541713"/>
          <p14:tracePt t="133649" x="4894263" y="3641725"/>
          <p14:tracePt t="133656" x="4906963" y="3716338"/>
          <p14:tracePt t="133663" x="4906963" y="3816350"/>
          <p14:tracePt t="133671" x="4906963" y="3879850"/>
          <p14:tracePt t="133677" x="4906963" y="3916363"/>
          <p14:tracePt t="133683" x="4906963" y="3929063"/>
          <p14:tracePt t="134336" x="4945063" y="3954463"/>
          <p14:tracePt t="134342" x="5006975" y="3979863"/>
          <p14:tracePt t="134350" x="5106988" y="4029075"/>
          <p14:tracePt t="134357" x="5194300" y="4117975"/>
          <p14:tracePt t="134364" x="5319713" y="4179888"/>
          <p14:tracePt t="134370" x="5445125" y="4230688"/>
          <p14:tracePt t="134380" x="5545138" y="4318000"/>
          <p14:tracePt t="134385" x="5670550" y="4367213"/>
          <p14:tracePt t="134392" x="5783263" y="4454525"/>
          <p14:tracePt t="134399" x="5883275" y="4530725"/>
          <p14:tracePt t="134407" x="5970588" y="4618038"/>
          <p14:tracePt t="134415" x="6057900" y="4679950"/>
          <p14:tracePt t="134420" x="6146800" y="4792663"/>
          <p14:tracePt t="134430" x="6234113" y="4892675"/>
          <p14:tracePt t="134435" x="6308725" y="4981575"/>
          <p14:tracePt t="134443" x="6359525" y="5030788"/>
          <p14:tracePt t="134449" x="6408738" y="5092700"/>
          <p14:tracePt t="134458" x="6496050" y="5156200"/>
          <p14:tracePt t="134465" x="6559550" y="5205413"/>
          <p14:tracePt t="134470" x="6621463" y="5243513"/>
          <p14:tracePt t="134479" x="6684963" y="5330825"/>
          <p14:tracePt t="134485" x="6721475" y="5368925"/>
          <p14:tracePt t="134493" x="6759575" y="5418138"/>
          <p14:tracePt t="134500" x="6808788" y="5456238"/>
          <p14:tracePt t="134507" x="6834188" y="5481638"/>
          <p14:tracePt t="134514" x="6859588" y="5507038"/>
          <p14:tracePt t="134521" x="6897688" y="5530850"/>
          <p14:tracePt t="134529" x="6921500" y="5556250"/>
          <p14:tracePt t="134535" x="6946900" y="5607050"/>
          <p14:tracePt t="134543" x="6972300" y="5656263"/>
          <p14:tracePt t="134549" x="7010400" y="5694363"/>
          <p14:tracePt t="134556" x="7034213" y="5732463"/>
          <p14:tracePt t="134564" x="7046913" y="5743575"/>
          <p14:tracePt t="134570" x="7059613" y="5743575"/>
          <p14:tracePt t="137288" x="7123113" y="5743575"/>
          <p14:tracePt t="137295" x="7197725" y="5719763"/>
          <p14:tracePt t="137302" x="7259638" y="5694363"/>
          <p14:tracePt t="137309" x="7310438" y="5681663"/>
          <p14:tracePt t="137316" x="7410450" y="5656263"/>
          <p14:tracePt t="137323" x="7472363" y="5643563"/>
          <p14:tracePt t="137330" x="7561263" y="5643563"/>
          <p14:tracePt t="137339" x="7661275" y="5607050"/>
          <p14:tracePt t="137345" x="7735888" y="5594350"/>
          <p14:tracePt t="137351" x="7835900" y="5581650"/>
          <p14:tracePt t="137360" x="7886700" y="5568950"/>
          <p14:tracePt t="137365" x="7935913" y="5556250"/>
          <p14:tracePt t="137373" x="7986713" y="5556250"/>
          <p14:tracePt t="137380" x="8010525" y="5543550"/>
          <p14:tracePt t="137387" x="8023225" y="5543550"/>
          <p14:tracePt t="137396" x="8048625" y="5530850"/>
          <p14:tracePt t="137402" x="8074025" y="5530850"/>
          <p14:tracePt t="137409" x="8099425" y="5530850"/>
          <p14:tracePt t="137417" x="8110538" y="5530850"/>
          <p14:tracePt t="137431" x="8123238" y="5518150"/>
          <p14:tracePt t="137445" x="8135938" y="5518150"/>
          <p14:tracePt t="137452" x="8148638" y="5518150"/>
          <p14:tracePt t="137461" x="8161338" y="5518150"/>
          <p14:tracePt t="137465" x="8174038" y="5518150"/>
          <p14:tracePt t="137488" x="8186738" y="5518150"/>
          <p14:tracePt t="137503" x="8199438" y="5518150"/>
          <p14:tracePt t="137511" x="8199438" y="5507038"/>
          <p14:tracePt t="137516" x="8212138" y="5507038"/>
          <p14:tracePt t="137524" x="8223250" y="5507038"/>
          <p14:tracePt t="137553" x="8223250" y="5481638"/>
          <p14:tracePt t="137559" x="8235950" y="5456238"/>
          <p14:tracePt t="137566" x="8235950" y="5443538"/>
          <p14:tracePt t="137573" x="8235950" y="5418138"/>
          <p14:tracePt t="137580" x="8235950" y="5407025"/>
          <p14:tracePt t="137587" x="8235950" y="5368925"/>
          <p14:tracePt t="137594" x="8223250" y="5305425"/>
          <p14:tracePt t="137602" x="8186738" y="5256213"/>
          <p14:tracePt t="137611" x="8174038" y="5156200"/>
          <p14:tracePt t="137616" x="8123238" y="5092700"/>
          <p14:tracePt t="137625" x="8110538" y="5018088"/>
          <p14:tracePt t="137631" x="8086725" y="4981575"/>
          <p14:tracePt t="137637" x="8074025" y="4905375"/>
          <p14:tracePt t="137645" x="8035925" y="4843463"/>
          <p14:tracePt t="137652" x="8035925" y="4818063"/>
          <p14:tracePt t="137660" x="8010525" y="4792663"/>
          <p14:tracePt t="137666" x="7999413" y="4756150"/>
          <p14:tracePt t="137675" x="7986713" y="4756150"/>
          <p14:tracePt t="137681" x="7974013" y="4730750"/>
          <p14:tracePt t="137696" x="7961313" y="4718050"/>
          <p14:tracePt t="137704" x="7948613" y="4705350"/>
          <p14:tracePt t="137713" x="7948613" y="4692650"/>
          <p14:tracePt t="137731" x="7935913" y="4692650"/>
          <p14:tracePt t="137762" x="7935913" y="4667250"/>
          <p14:tracePt t="137789" x="7923213" y="4667250"/>
          <p14:tracePt t="137804" x="7897813" y="4656138"/>
          <p14:tracePt t="137839" x="7886700" y="4656138"/>
          <p14:tracePt t="138011" x="7861300" y="4679950"/>
          <p14:tracePt t="138018" x="7848600" y="4679950"/>
          <p14:tracePt t="138026" x="7835900" y="4679950"/>
          <p14:tracePt t="138032" x="7810500" y="4692650"/>
          <p14:tracePt t="138039" x="7785100" y="4705350"/>
          <p14:tracePt t="138047" x="7785100" y="4718050"/>
          <p14:tracePt t="138061" x="7773988" y="4718050"/>
          <p14:tracePt t="138067" x="7773988" y="4730750"/>
          <p14:tracePt t="138076" x="7761288" y="4730750"/>
          <p14:tracePt t="138082" x="7761288" y="4743450"/>
          <p14:tracePt t="138089" x="7748588" y="4743450"/>
          <p14:tracePt t="138105" x="7735888" y="4743450"/>
          <p14:tracePt t="138113" x="7735888" y="4756150"/>
          <p14:tracePt t="138118" x="7723188" y="4779963"/>
          <p14:tracePt t="138132" x="7710488" y="4779963"/>
          <p14:tracePt t="138139" x="7710488" y="4792663"/>
          <p14:tracePt t="138147" x="7685088" y="4792663"/>
          <p14:tracePt t="138168" x="7673975" y="4805363"/>
          <p14:tracePt t="138182" x="7661275" y="4805363"/>
          <p14:tracePt t="138190" x="7648575" y="4805363"/>
          <p14:tracePt t="138204" x="7635875" y="4805363"/>
          <p14:tracePt t="138891" x="7661275" y="4843463"/>
          <p14:tracePt t="138897" x="7673975" y="4868863"/>
          <p14:tracePt t="138904" x="7685088" y="4892675"/>
          <p14:tracePt t="138912" x="7685088" y="4905375"/>
          <p14:tracePt t="138920" x="7710488" y="4918075"/>
          <p14:tracePt t="138933" x="7710488" y="4956175"/>
          <p14:tracePt t="138941" x="7723188" y="4981575"/>
          <p14:tracePt t="138947" x="7723188" y="4992688"/>
          <p14:tracePt t="138962" x="7735888" y="5005388"/>
          <p14:tracePt t="138983" x="7735888" y="5018088"/>
          <p14:tracePt t="138990" x="7735888" y="5030788"/>
          <p14:tracePt t="139005" x="7735888" y="5043488"/>
          <p14:tracePt t="139012" x="7735888" y="5056188"/>
          <p14:tracePt t="139019" x="7735888" y="5068888"/>
          <p14:tracePt t="139027" x="7735888" y="5081588"/>
          <p14:tracePt t="139033" x="7735888" y="5105400"/>
          <p14:tracePt t="139047" x="7735888" y="5118100"/>
          <p14:tracePt t="139078" x="7735888" y="5130800"/>
          <p14:tracePt t="139083" x="7735888" y="5143500"/>
          <p14:tracePt t="139090" x="7735888" y="5156200"/>
          <p14:tracePt t="139111" x="7735888" y="5181600"/>
          <p14:tracePt t="139570" x="7748588" y="5181600"/>
          <p14:tracePt t="139578" x="7773988" y="5181600"/>
          <p14:tracePt t="139584" x="7785100" y="5181600"/>
          <p14:tracePt t="139590" x="7810500" y="5181600"/>
          <p14:tracePt t="139598" x="7835900" y="5181600"/>
          <p14:tracePt t="139605" x="7861300" y="5156200"/>
          <p14:tracePt t="139613" x="7923213" y="5130800"/>
          <p14:tracePt t="139620" x="8010525" y="5118100"/>
          <p14:tracePt t="139628" x="8074025" y="5105400"/>
          <p14:tracePt t="139634" x="8148638" y="5092700"/>
          <p14:tracePt t="139641" x="8186738" y="5081588"/>
          <p14:tracePt t="139647" x="8235950" y="5043488"/>
          <p14:tracePt t="139655" x="8261350" y="5018088"/>
          <p14:tracePt t="139664" x="8286750" y="5005388"/>
          <p14:tracePt t="139669" x="8299450" y="5005388"/>
          <p14:tracePt t="139678" x="8324850" y="5005388"/>
          <p14:tracePt t="139692" x="8335963" y="5005388"/>
          <p14:tracePt t="139755" x="8335963" y="4992688"/>
          <p14:tracePt t="139770" x="8348663" y="4992688"/>
          <p14:tracePt t="139778" x="8348663" y="4981575"/>
          <p14:tracePt t="139791" x="8361363" y="4981575"/>
          <p14:tracePt t="139798" x="8361363" y="4968875"/>
          <p14:tracePt t="139828" x="8361363" y="4956175"/>
          <p14:tracePt t="140428" x="8512175" y="4905375"/>
          <p14:tracePt t="140435" x="8699500" y="4843463"/>
          <p14:tracePt t="140442" x="8874125" y="4792663"/>
          <p14:tracePt t="140449" x="8999538" y="4730750"/>
          <p14:tracePt t="140455" x="9112250" y="4692650"/>
          <p14:tracePt t="140464" x="9237663" y="4667250"/>
          <p14:tracePt t="140470" x="9324975" y="4630738"/>
          <p14:tracePt t="140478" x="9424988" y="4592638"/>
          <p14:tracePt t="140484" x="9501188" y="4554538"/>
          <p14:tracePt t="140493" x="9626600" y="4492625"/>
          <p14:tracePt t="140499" x="9750425" y="4418013"/>
          <p14:tracePt t="140505" x="9863138" y="4318000"/>
          <p14:tracePt t="140513" x="10001250" y="4154488"/>
          <p14:tracePt t="140520" x="10139363" y="4005263"/>
          <p14:tracePt t="140528" x="10226675" y="3905250"/>
          <p14:tracePt t="140534" x="10352088" y="3767138"/>
          <p14:tracePt t="140542" x="10464800" y="3641725"/>
          <p14:tracePt t="140548" x="10614025" y="3503613"/>
          <p14:tracePt t="140556" x="10752138" y="3303588"/>
          <p14:tracePt t="140563" x="10877550" y="3078163"/>
          <p14:tracePt t="140570" x="10977563" y="2916238"/>
          <p14:tracePt t="140578" x="11015663" y="2765425"/>
          <p14:tracePt t="140585" x="11041063" y="2665413"/>
          <p14:tracePt t="140592" x="11052175" y="2616200"/>
          <p14:tracePt t="140599" x="11090275" y="2490788"/>
          <p14:tracePt t="140605" x="11090275" y="2390775"/>
          <p14:tracePt t="140613" x="11064875" y="2227263"/>
          <p14:tracePt t="140620" x="11052175" y="2078038"/>
          <p14:tracePt t="140628" x="11052175" y="1965325"/>
          <p14:tracePt t="140635" x="11041063" y="1889125"/>
          <p14:tracePt t="140642" x="11041063" y="1852613"/>
          <p14:tracePt t="140649" x="11041063" y="1814513"/>
          <p14:tracePt t="140656" x="11041063" y="1789113"/>
          <p14:tracePt t="140663" x="11028363" y="1765300"/>
          <p14:tracePt t="140670" x="11015663" y="1739900"/>
          <p14:tracePt t="140686" x="10990263" y="1714500"/>
          <p14:tracePt t="140693" x="10977563" y="1689100"/>
          <p14:tracePt t="140701" x="10964863" y="1676400"/>
          <p14:tracePt t="140706" x="10928350" y="1652588"/>
          <p14:tracePt t="140713" x="10928350" y="1639888"/>
          <p14:tracePt t="140720" x="10915650" y="1639888"/>
          <p14:tracePt t="140728" x="10915650" y="1627188"/>
          <p14:tracePt t="140734" x="10890250" y="1601788"/>
          <p14:tracePt t="140744" x="10877550" y="1589088"/>
          <p14:tracePt t="140751" x="10852150" y="1576388"/>
          <p14:tracePt t="140756" x="10839450" y="1563688"/>
          <p14:tracePt t="140763" x="10815638" y="1552575"/>
          <p14:tracePt t="140771" x="10802938" y="1552575"/>
          <p14:tracePt t="140785" x="10790238" y="1552575"/>
          <p14:tracePt t="140792" x="10777538" y="1539875"/>
          <p14:tracePt t="140799" x="10764838" y="1539875"/>
          <p14:tracePt t="140814" x="10764838" y="1527175"/>
          <p14:tracePt t="140821" x="10752138" y="1527175"/>
          <p14:tracePt t="140829" x="10726738" y="1527175"/>
          <p14:tracePt t="140834" x="10715625" y="1514475"/>
          <p14:tracePt t="140849" x="10690225" y="1489075"/>
          <p14:tracePt t="140857" x="10677525" y="1489075"/>
          <p14:tracePt t="140864" x="10664825" y="1489075"/>
          <p14:tracePt t="140872" x="10652125" y="1489075"/>
          <p14:tracePt t="140885" x="10639425" y="1476375"/>
          <p14:tracePt t="140894" x="10614025" y="1476375"/>
          <p14:tracePt t="140899" x="10602913" y="1476375"/>
          <p14:tracePt t="140907" x="10590213" y="1463675"/>
          <p14:tracePt t="140921" x="10590213" y="1450975"/>
          <p14:tracePt t="140929" x="10577513" y="1450975"/>
          <p14:tracePt t="140935" x="10564813" y="1450975"/>
          <p14:tracePt t="140944" x="10539413" y="1439863"/>
          <p14:tracePt t="140950" x="10539413" y="1427163"/>
          <p14:tracePt t="140958" x="10514013" y="1414463"/>
          <p14:tracePt t="140963" x="10502900" y="1389063"/>
          <p14:tracePt t="140970" x="10477500" y="1376363"/>
          <p14:tracePt t="140978" x="10452100" y="1363663"/>
          <p14:tracePt t="140984" x="10439400" y="1363663"/>
          <p14:tracePt t="140992" x="10414000" y="1350963"/>
          <p14:tracePt t="140999" x="10377488" y="1350963"/>
          <p14:tracePt t="141036" x="10364788" y="1350963"/>
          <p14:tracePt t="141100" x="10364788" y="1363663"/>
          <p14:tracePt t="141143" x="10364788" y="1376363"/>
          <p14:tracePt t="141157" x="10364788" y="1401763"/>
          <p14:tracePt t="141179" x="10364788" y="1414463"/>
          <p14:tracePt t="141185" x="10377488" y="1427163"/>
          <p14:tracePt t="141207" x="10401300" y="1439863"/>
          <p14:tracePt t="141214" x="10414000" y="1450975"/>
          <p14:tracePt t="141221" x="10426700" y="1450975"/>
          <p14:tracePt t="141236" x="10439400" y="1463675"/>
          <p14:tracePt t="141245" x="10464800" y="1476375"/>
          <p14:tracePt t="141250" x="10490200" y="1501775"/>
          <p14:tracePt t="141256" x="10526713" y="1514475"/>
          <p14:tracePt t="141263" x="10539413" y="1514475"/>
          <p14:tracePt t="141271" x="10552113" y="1527175"/>
          <p14:tracePt t="141300" x="10564813" y="1527175"/>
          <p14:tracePt t="141343" x="10577513" y="1527175"/>
          <p14:tracePt t="141372" x="10590213" y="1527175"/>
          <p14:tracePt t="141386" x="10602913" y="1527175"/>
          <p14:tracePt t="141394" x="10614025" y="1514475"/>
          <p14:tracePt t="141399" x="10626725" y="1489075"/>
          <p14:tracePt t="141407" x="10652125" y="1463675"/>
          <p14:tracePt t="141414" x="10664825" y="1439863"/>
          <p14:tracePt t="141421" x="10677525" y="1427163"/>
          <p14:tracePt t="141429" x="10690225" y="1414463"/>
          <p14:tracePt t="141434" x="10690225" y="1401763"/>
          <p14:tracePt t="141935" x="10702925" y="1401763"/>
          <p14:tracePt t="141943" x="10715625" y="1414463"/>
          <p14:tracePt t="141972" x="10715625" y="1427163"/>
          <p14:tracePt t="141986" x="10715625" y="1450975"/>
          <p14:tracePt t="142022" x="10715625" y="1463675"/>
          <p14:tracePt t="142057" x="10726738" y="1463675"/>
          <p14:tracePt t="142372" x="10726738" y="1476375"/>
          <p14:tracePt t="142379" x="10702925" y="1501775"/>
          <p14:tracePt t="142385" x="10652125" y="1539875"/>
          <p14:tracePt t="142393" x="10552113" y="1627188"/>
          <p14:tracePt t="142399" x="10464800" y="1676400"/>
          <p14:tracePt t="142408" x="10377488" y="1765300"/>
          <p14:tracePt t="142414" x="10313988" y="1827213"/>
          <p14:tracePt t="142421" x="10188575" y="1965325"/>
          <p14:tracePt t="142428" x="10101263" y="2065338"/>
          <p14:tracePt t="142435" x="9975850" y="2239963"/>
          <p14:tracePt t="142444" x="9863138" y="2378075"/>
          <p14:tracePt t="142450" x="9801225" y="2478088"/>
          <p14:tracePt t="142458" x="9688513" y="2565400"/>
          <p14:tracePt t="142464" x="9601200" y="2703513"/>
          <p14:tracePt t="142473" x="9513888" y="2828925"/>
          <p14:tracePt t="142479" x="9413875" y="3016250"/>
          <p14:tracePt t="142486" x="9350375" y="3165475"/>
          <p14:tracePt t="142494" x="9263063" y="3341688"/>
          <p14:tracePt t="142500" x="9224963" y="3441700"/>
          <p14:tracePt t="142507" x="9188450" y="3567113"/>
          <p14:tracePt t="142514" x="9112250" y="3692525"/>
          <p14:tracePt t="142521" x="9063038" y="3854450"/>
          <p14:tracePt t="142529" x="9024938" y="4005263"/>
          <p14:tracePt t="142536" x="8963025" y="4179888"/>
          <p14:tracePt t="142544" x="8924925" y="4254500"/>
          <p14:tracePt t="142550" x="8886825" y="4354513"/>
          <p14:tracePt t="142556" x="8837613" y="4418013"/>
          <p14:tracePt t="142565" x="8812213" y="4518025"/>
          <p14:tracePt t="142572" x="8737600" y="4605338"/>
          <p14:tracePt t="142580" x="8686800" y="4705350"/>
          <p14:tracePt t="142586" x="8637588" y="4805363"/>
          <p14:tracePt t="142594" x="8561388" y="4943475"/>
          <p14:tracePt t="142600" x="8512175" y="5068888"/>
          <p14:tracePt t="142608" x="8474075" y="5143500"/>
          <p14:tracePt t="142615" x="8424863" y="5243513"/>
          <p14:tracePt t="142623" x="8412163" y="5318125"/>
          <p14:tracePt t="142630" x="8374063" y="5407025"/>
          <p14:tracePt t="142636" x="8361363" y="5443538"/>
          <p14:tracePt t="142645" x="8335963" y="5481638"/>
          <p14:tracePt t="142651" x="8324850" y="5530850"/>
          <p14:tracePt t="142659" x="8312150" y="5568950"/>
          <p14:tracePt t="142665" x="8274050" y="5607050"/>
          <p14:tracePt t="142674" x="8274050" y="5668963"/>
          <p14:tracePt t="142680" x="8261350" y="5681663"/>
          <p14:tracePt t="142688" x="8248650" y="5707063"/>
          <p14:tracePt t="142694" x="8248650" y="5719763"/>
          <p14:tracePt t="142711" x="8235950" y="5732463"/>
          <p14:tracePt t="142715" x="8235950" y="5768975"/>
          <p14:tracePt t="142737" x="8235950" y="5781675"/>
          <p14:tracePt t="142765" x="8223250" y="5794375"/>
          <p14:tracePt t="142952" x="8235950" y="5781675"/>
          <p14:tracePt t="142960" x="8261350" y="5768975"/>
          <p14:tracePt t="142967" x="8274050" y="5732463"/>
          <p14:tracePt t="142973" x="8312150" y="5681663"/>
          <p14:tracePt t="142980" x="8335963" y="5656263"/>
          <p14:tracePt t="142988" x="8361363" y="5630863"/>
          <p14:tracePt t="142994" x="8435975" y="5568950"/>
          <p14:tracePt t="143001" x="8474075" y="5543550"/>
          <p14:tracePt t="143009" x="8537575" y="5507038"/>
          <p14:tracePt t="143015" x="8599488" y="5443538"/>
          <p14:tracePt t="143024" x="8661400" y="5394325"/>
          <p14:tracePt t="143032" x="8686800" y="5356225"/>
          <p14:tracePt t="143036" x="8737600" y="5330825"/>
          <p14:tracePt t="143044" x="8774113" y="5294313"/>
          <p14:tracePt t="143051" x="8799513" y="5268913"/>
          <p14:tracePt t="143061" x="8824913" y="5243513"/>
          <p14:tracePt t="143065" x="8824913" y="5230813"/>
          <p14:tracePt t="143072" x="8863013" y="5205413"/>
          <p14:tracePt t="143080" x="8886825" y="5168900"/>
          <p14:tracePt t="143088" x="8899525" y="5156200"/>
          <p14:tracePt t="143095" x="8912225" y="5143500"/>
          <p14:tracePt t="143102" x="8924925" y="5143500"/>
          <p14:tracePt t="143109" x="8924925" y="5118100"/>
          <p14:tracePt t="143116" x="8937625" y="5118100"/>
          <p14:tracePt t="143123" x="8963025" y="5105400"/>
          <p14:tracePt t="143131" x="8963025" y="5092700"/>
          <p14:tracePt t="143161" x="8975725" y="5092700"/>
          <p14:tracePt t="143310" x="8937625" y="5056188"/>
          <p14:tracePt t="143316" x="8886825" y="5030788"/>
          <p14:tracePt t="143324" x="8763000" y="4992688"/>
          <p14:tracePt t="143331" x="8699500" y="4981575"/>
          <p14:tracePt t="143339" x="8612188" y="4968875"/>
          <p14:tracePt t="143345" x="8537575" y="4968875"/>
          <p14:tracePt t="143353" x="8461375" y="4968875"/>
          <p14:tracePt t="143361" x="8386763" y="4968875"/>
          <p14:tracePt t="143367" x="8312150" y="4968875"/>
          <p14:tracePt t="143373" x="8261350" y="4968875"/>
          <p14:tracePt t="143380" x="8212138" y="4968875"/>
          <p14:tracePt t="143387" x="8174038" y="4968875"/>
          <p14:tracePt t="143394" x="8135938" y="4981575"/>
          <p14:tracePt t="143401" x="8086725" y="4981575"/>
          <p14:tracePt t="143412" x="8048625" y="4992688"/>
          <p14:tracePt t="143415" x="8010525" y="4992688"/>
          <p14:tracePt t="143424" x="7935913" y="5005388"/>
          <p14:tracePt t="143432" x="7910513" y="5018088"/>
          <p14:tracePt t="143437" x="7874000" y="5018088"/>
          <p14:tracePt t="143444" x="7848600" y="5018088"/>
          <p14:tracePt t="143452" x="7810500" y="5030788"/>
          <p14:tracePt t="143461" x="7785100" y="5030788"/>
          <p14:tracePt t="143466" x="7761288" y="5043488"/>
          <p14:tracePt t="143473" x="7723188" y="5068888"/>
          <p14:tracePt t="143480" x="7685088" y="5068888"/>
          <p14:tracePt t="143487" x="7648575" y="5081588"/>
          <p14:tracePt t="143496" x="7610475" y="5081588"/>
          <p14:tracePt t="143501" x="7572375" y="5081588"/>
          <p14:tracePt t="143511" x="7548563" y="5092700"/>
          <p14:tracePt t="143516" x="7535863" y="5092700"/>
          <p14:tracePt t="143524" x="7510463" y="5092700"/>
          <p14:tracePt t="143531" x="7497763" y="5092700"/>
          <p14:tracePt t="143537" x="7459663" y="5092700"/>
          <p14:tracePt t="143545" x="7448550" y="5092700"/>
          <p14:tracePt t="143561" x="7423150" y="5092700"/>
          <p14:tracePt t="143566" x="7397750" y="5092700"/>
          <p14:tracePt t="143573" x="7348538" y="5092700"/>
          <p14:tracePt t="143580" x="7323138" y="5092700"/>
          <p14:tracePt t="143588" x="7297738" y="5092700"/>
          <p14:tracePt t="143595" x="7285038" y="5092700"/>
          <p14:tracePt t="143602" x="7259638" y="5092700"/>
          <p14:tracePt t="143611" x="7235825" y="5092700"/>
          <p14:tracePt t="143616" x="7223125" y="5092700"/>
          <p14:tracePt t="143681" x="7210425" y="5092700"/>
          <p14:tracePt t="143688" x="7210425" y="5105400"/>
          <p14:tracePt t="143695" x="7197725" y="5130800"/>
          <p14:tracePt t="143702" x="7185025" y="5156200"/>
          <p14:tracePt t="143711" x="7172325" y="5194300"/>
          <p14:tracePt t="143716" x="7159625" y="5230813"/>
          <p14:tracePt t="143723" x="7159625" y="5243513"/>
          <p14:tracePt t="143730" x="7146925" y="5268913"/>
          <p14:tracePt t="143738" x="7146925" y="5305425"/>
          <p14:tracePt t="143745" x="7123113" y="5330825"/>
          <p14:tracePt t="143752" x="7123113" y="5356225"/>
          <p14:tracePt t="143761" x="7123113" y="5368925"/>
          <p14:tracePt t="143767" x="7123113" y="5381625"/>
          <p14:tracePt t="143774" x="7123113" y="5394325"/>
          <p14:tracePt t="143803" x="7123113" y="5407025"/>
          <p14:tracePt t="143812" x="7134225" y="5407025"/>
          <p14:tracePt t="143817" x="7134225" y="5430838"/>
          <p14:tracePt t="143825" x="7159625" y="5456238"/>
          <p14:tracePt t="143831" x="7197725" y="5481638"/>
          <p14:tracePt t="143838" x="7259638" y="5494338"/>
          <p14:tracePt t="143847" x="7285038" y="5507038"/>
          <p14:tracePt t="143851" x="7297738" y="5518150"/>
          <p14:tracePt t="143860" x="7323138" y="5530850"/>
          <p14:tracePt t="143866" x="7335838" y="5530850"/>
          <p14:tracePt t="143874" x="7372350" y="5556250"/>
          <p14:tracePt t="143881" x="7385050" y="5556250"/>
          <p14:tracePt t="143888" x="7397750" y="5556250"/>
          <p14:tracePt t="143895" x="7397750" y="5568950"/>
          <p14:tracePt t="143902" x="7423150" y="5568950"/>
          <p14:tracePt t="143911" x="7448550" y="5568950"/>
          <p14:tracePt t="143916" x="7497763" y="5581650"/>
          <p14:tracePt t="143925" x="7523163" y="5581650"/>
          <p14:tracePt t="143931" x="7561263" y="5581650"/>
          <p14:tracePt t="143937" x="7610475" y="5581650"/>
          <p14:tracePt t="143946" x="7635875" y="5581650"/>
          <p14:tracePt t="143953" x="7648575" y="5581650"/>
          <p14:tracePt t="143960" x="7661275" y="5581650"/>
          <p14:tracePt t="143967" x="7673975" y="5581650"/>
          <p14:tracePt t="143981" x="7685088" y="5581650"/>
          <p14:tracePt t="144003" x="7697788" y="5581650"/>
          <p14:tracePt t="144019" x="7710488" y="5581650"/>
          <p14:tracePt t="144026" x="7723188" y="5581650"/>
          <p14:tracePt t="144031" x="7735888" y="5581650"/>
          <p14:tracePt t="144037" x="7748588" y="5581650"/>
          <p14:tracePt t="144045" x="7761288" y="5568950"/>
          <p14:tracePt t="144067" x="7773988" y="5568950"/>
          <p14:tracePt t="144076" x="7773988" y="5543550"/>
          <p14:tracePt t="144082" x="7785100" y="5543550"/>
          <p14:tracePt t="144088" x="7797800" y="5543550"/>
          <p14:tracePt t="144095" x="7835900" y="5530850"/>
          <p14:tracePt t="144111" x="7861300" y="5507038"/>
          <p14:tracePt t="144117" x="7874000" y="5494338"/>
          <p14:tracePt t="144125" x="7886700" y="5481638"/>
          <p14:tracePt t="144132" x="7897813" y="5481638"/>
          <p14:tracePt t="144147" x="7923213" y="5443538"/>
          <p14:tracePt t="144153" x="7948613" y="5430838"/>
          <p14:tracePt t="144161" x="7961313" y="5418138"/>
          <p14:tracePt t="144175" x="7974013" y="5407025"/>
          <p14:tracePt t="144181" x="7974013" y="5394325"/>
          <p14:tracePt t="144189" x="7986713" y="5394325"/>
          <p14:tracePt t="144203" x="7999413" y="5381625"/>
          <p14:tracePt t="144211" x="8010525" y="5368925"/>
          <p14:tracePt t="144217" x="8010525" y="5356225"/>
          <p14:tracePt t="144224" x="8035925" y="5356225"/>
          <p14:tracePt t="144232" x="8035925" y="5343525"/>
          <p14:tracePt t="144239" x="8048625" y="5330825"/>
          <p14:tracePt t="144253" x="8061325" y="5318125"/>
          <p14:tracePt t="144261" x="8074025" y="5318125"/>
          <p14:tracePt t="144267" x="8086725" y="5305425"/>
          <p14:tracePt t="144289" x="8086725" y="5294313"/>
          <p14:tracePt t="144310" x="8086725" y="5281613"/>
          <p14:tracePt t="144342" x="8099425" y="5281613"/>
          <p14:tracePt t="144347" x="8099425" y="5268913"/>
          <p14:tracePt t="144353" x="8099425" y="5256213"/>
          <p14:tracePt t="144361" x="8099425" y="5243513"/>
          <p14:tracePt t="144367" x="8099425" y="5230813"/>
          <p14:tracePt t="144374" x="8099425" y="5218113"/>
          <p14:tracePt t="144382" x="8099425" y="5194300"/>
          <p14:tracePt t="144389" x="8099425" y="5181600"/>
          <p14:tracePt t="144396" x="8099425" y="5168900"/>
          <p14:tracePt t="144403" x="8086725" y="5156200"/>
          <p14:tracePt t="144411" x="8074025" y="5143500"/>
          <p14:tracePt t="144417" x="8061325" y="5105400"/>
          <p14:tracePt t="144425" x="8048625" y="5092700"/>
          <p14:tracePt t="144432" x="8035925" y="5092700"/>
          <p14:tracePt t="144439" x="8010525" y="5068888"/>
          <p14:tracePt t="144446" x="7986713" y="5056188"/>
          <p14:tracePt t="144453" x="7961313" y="5043488"/>
          <p14:tracePt t="144460" x="7935913" y="5030788"/>
          <p14:tracePt t="144468" x="7897813" y="4992688"/>
          <p14:tracePt t="144475" x="7874000" y="4992688"/>
          <p14:tracePt t="144482" x="7848600" y="4981575"/>
          <p14:tracePt t="144489" x="7823200" y="4968875"/>
          <p14:tracePt t="144496" x="7797800" y="4968875"/>
          <p14:tracePt t="144504" x="7761288" y="4968875"/>
          <p14:tracePt t="144511" x="7735888" y="4956175"/>
          <p14:tracePt t="144517" x="7723188" y="4956175"/>
          <p14:tracePt t="144526" x="7697788" y="4956175"/>
          <p14:tracePt t="144531" x="7661275" y="4956175"/>
          <p14:tracePt t="144539" x="7635875" y="4956175"/>
          <p14:tracePt t="144546" x="7610475" y="4956175"/>
          <p14:tracePt t="144554" x="7585075" y="4956175"/>
          <p14:tracePt t="144561" x="7561263" y="4956175"/>
          <p14:tracePt t="144568" x="7548563" y="4956175"/>
          <p14:tracePt t="144577" x="7535863" y="4968875"/>
          <p14:tracePt t="144582" x="7523163" y="4968875"/>
          <p14:tracePt t="144588" x="7510463" y="4968875"/>
          <p14:tracePt t="144618" x="7497763" y="4968875"/>
          <p14:tracePt t="144625" x="7485063" y="4981575"/>
          <p14:tracePt t="144632" x="7459663" y="5005388"/>
          <p14:tracePt t="144640" x="7435850" y="5018088"/>
          <p14:tracePt t="144647" x="7410450" y="5056188"/>
          <p14:tracePt t="144653" x="7385050" y="5081588"/>
          <p14:tracePt t="144660" x="7372350" y="5130800"/>
          <p14:tracePt t="144667" x="7348538" y="5156200"/>
          <p14:tracePt t="144675" x="7335838" y="5181600"/>
          <p14:tracePt t="144681" x="7297738" y="5218113"/>
          <p14:tracePt t="144690" x="7285038" y="5281613"/>
          <p14:tracePt t="144696" x="7272338" y="5305425"/>
          <p14:tracePt t="144703" x="7259638" y="5343525"/>
          <p14:tracePt t="144711" x="7246938" y="5368925"/>
          <p14:tracePt t="144717" x="7246938" y="5418138"/>
          <p14:tracePt t="144724" x="7235825" y="5443538"/>
          <p14:tracePt t="144732" x="7235825" y="5468938"/>
          <p14:tracePt t="144747" x="7235825" y="5494338"/>
          <p14:tracePt t="144754" x="7235825" y="5530850"/>
          <p14:tracePt t="144761" x="7235825" y="5543550"/>
          <p14:tracePt t="144767" x="7235825" y="5556250"/>
          <p14:tracePt t="144782" x="7235825" y="5568950"/>
          <p14:tracePt t="144789" x="7235825" y="5581650"/>
          <p14:tracePt t="144796" x="7235825" y="5594350"/>
          <p14:tracePt t="144804" x="7235825" y="5607050"/>
          <p14:tracePt t="144811" x="7246938" y="5619750"/>
          <p14:tracePt t="144819" x="7246938" y="5630863"/>
          <p14:tracePt t="144825" x="7246938" y="5643563"/>
          <p14:tracePt t="144833" x="7246938" y="5656263"/>
          <p14:tracePt t="144838" x="7259638" y="5668963"/>
          <p14:tracePt t="144846" x="7272338" y="5694363"/>
          <p14:tracePt t="144853" x="7285038" y="5707063"/>
          <p14:tracePt t="144861" x="7310438" y="5743575"/>
          <p14:tracePt t="144867" x="7323138" y="5756275"/>
          <p14:tracePt t="144875" x="7323138" y="5768975"/>
          <p14:tracePt t="144882" x="7348538" y="5781675"/>
          <p14:tracePt t="144890" x="7359650" y="5794375"/>
          <p14:tracePt t="144896" x="7372350" y="5819775"/>
          <p14:tracePt t="144904" x="7397750" y="5832475"/>
          <p14:tracePt t="144911" x="7435850" y="5868988"/>
          <p14:tracePt t="144918" x="7472363" y="5894388"/>
          <p14:tracePt t="144926" x="7510463" y="5907088"/>
          <p14:tracePt t="144932" x="7572375" y="5919788"/>
          <p14:tracePt t="144940" x="7610475" y="5932488"/>
          <p14:tracePt t="144946" x="7648575" y="5945188"/>
          <p14:tracePt t="144953" x="7685088" y="5945188"/>
          <p14:tracePt t="144961" x="7685088" y="5956300"/>
          <p14:tracePt t="144968" x="7723188" y="5956300"/>
          <p14:tracePt t="144977" x="7735888" y="5956300"/>
          <p14:tracePt t="144982" x="7761288" y="5956300"/>
          <p14:tracePt t="144995" x="7797800" y="5956300"/>
          <p14:tracePt t="144997" x="7810500" y="5956300"/>
          <p14:tracePt t="145004" x="7835900" y="5956300"/>
          <p14:tracePt t="145011" x="7861300" y="5956300"/>
          <p14:tracePt t="145017" x="7886700" y="5956300"/>
          <p14:tracePt t="145027" x="7910513" y="5945188"/>
          <p14:tracePt t="145032" x="7935913" y="5945188"/>
          <p14:tracePt t="145040" x="7974013" y="5919788"/>
          <p14:tracePt t="145046" x="7986713" y="5907088"/>
          <p14:tracePt t="145053" x="8023225" y="5894388"/>
          <p14:tracePt t="145061" x="8048625" y="5868988"/>
          <p14:tracePt t="145067" x="8099425" y="5832475"/>
          <p14:tracePt t="145075" x="8110538" y="5819775"/>
          <p14:tracePt t="145082" x="8161338" y="5807075"/>
          <p14:tracePt t="145089" x="8161338" y="5794375"/>
          <p14:tracePt t="145096" x="8186738" y="5794375"/>
          <p14:tracePt t="145103" x="8186738" y="5781675"/>
          <p14:tracePt t="145111" x="8199438" y="5781675"/>
          <p14:tracePt t="145117" x="8212138" y="5768975"/>
          <p14:tracePt t="145127" x="8212138" y="5756275"/>
          <p14:tracePt t="145140" x="8223250" y="5743575"/>
          <p14:tracePt t="145147" x="8235950" y="5732463"/>
          <p14:tracePt t="145164" x="8235950" y="5719763"/>
          <p14:tracePt t="145168" x="8261350" y="5719763"/>
          <p14:tracePt t="145178" x="8274050" y="5707063"/>
          <p14:tracePt t="145183" x="8274050" y="5694363"/>
          <p14:tracePt t="145189" x="8274050" y="5681663"/>
          <p14:tracePt t="145204" x="8274050" y="5668963"/>
          <p14:tracePt t="145211" x="8274050" y="5656263"/>
          <p14:tracePt t="145217" x="8286750" y="5643563"/>
          <p14:tracePt t="145225" x="8286750" y="5630863"/>
          <p14:tracePt t="145232" x="8286750" y="5607050"/>
          <p14:tracePt t="145238" x="8286750" y="5594350"/>
          <p14:tracePt t="145246" x="8286750" y="5581650"/>
          <p14:tracePt t="145254" x="8286750" y="5556250"/>
          <p14:tracePt t="145261" x="8274050" y="5507038"/>
          <p14:tracePt t="145279" x="8235950" y="5456238"/>
          <p14:tracePt t="145282" x="8212138" y="5430838"/>
          <p14:tracePt t="145289" x="8199438" y="5394325"/>
          <p14:tracePt t="145297" x="8174038" y="5356225"/>
          <p14:tracePt t="145303" x="8148638" y="5330825"/>
          <p14:tracePt t="145310" x="8110538" y="5294313"/>
          <p14:tracePt t="145318" x="8086725" y="5268913"/>
          <p14:tracePt t="145328" x="8061325" y="5230813"/>
          <p14:tracePt t="145332" x="8048625" y="5218113"/>
          <p14:tracePt t="145339" x="8023225" y="5194300"/>
          <p14:tracePt t="145346" x="8010525" y="5168900"/>
          <p14:tracePt t="145353" x="7986713" y="5156200"/>
          <p14:tracePt t="145362" x="7974013" y="5118100"/>
          <p14:tracePt t="145377" x="7961313" y="5105400"/>
          <p14:tracePt t="145383" x="7948613" y="5092700"/>
          <p14:tracePt t="145390" x="7923213" y="5081588"/>
          <p14:tracePt t="145397" x="7897813" y="5056188"/>
          <p14:tracePt t="145404" x="7848600" y="5043488"/>
          <p14:tracePt t="145411" x="7823200" y="5030788"/>
          <p14:tracePt t="145418" x="7797800" y="5005388"/>
          <p14:tracePt t="145427" x="7773988" y="4992688"/>
          <p14:tracePt t="145434" x="7723188" y="4981575"/>
          <p14:tracePt t="145439" x="7697788" y="4981575"/>
          <p14:tracePt t="145446" x="7685088" y="4981575"/>
          <p14:tracePt t="145461" x="7673975" y="4968875"/>
          <p14:tracePt t="146527" x="7510463" y="4868863"/>
          <p14:tracePt t="146534" x="7146925" y="4692650"/>
          <p14:tracePt t="146541" x="6821488" y="4518025"/>
          <p14:tracePt t="146548" x="6596063" y="4392613"/>
          <p14:tracePt t="146556" x="6396038" y="4254500"/>
          <p14:tracePt t="146563" x="6146800" y="4154488"/>
          <p14:tracePt t="146570" x="5845175" y="4041775"/>
          <p14:tracePt t="146578" x="5595938" y="3929063"/>
          <p14:tracePt t="146584" x="5394325" y="3816350"/>
          <p14:tracePt t="146591" x="5157788" y="3616325"/>
          <p14:tracePt t="146599" x="4819650" y="3378200"/>
          <p14:tracePt t="146606" x="4443413" y="3141663"/>
          <p14:tracePt t="146613" x="4092575" y="3016250"/>
          <p14:tracePt t="146620" x="3830638" y="2878138"/>
          <p14:tracePt t="146627" x="3441700" y="2778125"/>
          <p14:tracePt t="146634" x="3167063" y="2716213"/>
          <p14:tracePt t="146642" x="2867025" y="2603500"/>
          <p14:tracePt t="146648" x="2690813" y="2527300"/>
          <p14:tracePt t="146655" x="2541588" y="2427288"/>
          <p14:tracePt t="146663" x="2365375" y="2352675"/>
          <p14:tracePt t="146670" x="2203450" y="2303463"/>
          <p14:tracePt t="146677" x="2027238" y="2227263"/>
          <p14:tracePt t="146683" x="1890713" y="2165350"/>
          <p14:tracePt t="146691" x="1778000" y="2127250"/>
          <p14:tracePt t="146698" x="1677988" y="2065338"/>
          <p14:tracePt t="146705" x="1614488" y="2039938"/>
          <p14:tracePt t="146713" x="1539875" y="1989138"/>
          <p14:tracePt t="146719" x="1489075" y="1901825"/>
          <p14:tracePt t="146727" x="1439863" y="1827213"/>
          <p14:tracePt t="146734" x="1363663" y="1689100"/>
          <p14:tracePt t="146744" x="1327150" y="1576388"/>
          <p14:tracePt t="146751" x="1314450" y="1450975"/>
          <p14:tracePt t="146756" x="1314450" y="1376363"/>
          <p14:tracePt t="146762" x="1314450" y="1350963"/>
          <p14:tracePt t="147020" x="1089025" y="1201738"/>
          <p14:tracePt t="147028" x="863600" y="976313"/>
          <p14:tracePt t="147034" x="600075" y="738188"/>
          <p14:tracePt t="147043" x="274638" y="425450"/>
          <p14:tracePt t="147049" x="50800" y="200025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4060"/>
            <a:ext cx="48964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25" dirty="0"/>
              <a:t>t</a:t>
            </a:r>
            <a:r>
              <a:rPr sz="4400" spc="-200" dirty="0"/>
              <a:t>f</a:t>
            </a:r>
            <a:r>
              <a:rPr sz="4400" spc="-535" dirty="0"/>
              <a:t>-</a:t>
            </a:r>
            <a:r>
              <a:rPr sz="4400" spc="-85" dirty="0"/>
              <a:t>id</a:t>
            </a:r>
            <a:r>
              <a:rPr sz="4400" spc="-60" dirty="0"/>
              <a:t>f</a:t>
            </a:r>
            <a:r>
              <a:rPr sz="4400" spc="-340" dirty="0"/>
              <a:t> </a:t>
            </a:r>
            <a:r>
              <a:rPr sz="4400" spc="100" dirty="0"/>
              <a:t>vec</a:t>
            </a:r>
            <a:r>
              <a:rPr sz="4400" spc="55" dirty="0"/>
              <a:t>t</a:t>
            </a:r>
            <a:r>
              <a:rPr sz="4400" spc="-265" dirty="0"/>
              <a:t>or</a:t>
            </a:r>
            <a:r>
              <a:rPr sz="4400" spc="-160" dirty="0"/>
              <a:t>i</a:t>
            </a:r>
            <a:r>
              <a:rPr sz="4400" spc="-80" dirty="0"/>
              <a:t>zati</a:t>
            </a:r>
            <a:r>
              <a:rPr sz="4400" spc="-130" dirty="0"/>
              <a:t>o</a:t>
            </a:r>
            <a:r>
              <a:rPr sz="4400" spc="-100" dirty="0"/>
              <a:t>n</a:t>
            </a:r>
            <a:endParaRPr sz="440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884678" y="3752469"/>
            <a:ext cx="5041265" cy="502920"/>
          </a:xfrm>
          <a:custGeom>
            <a:avLst/>
            <a:gdLst/>
            <a:ahLst/>
            <a:cxnLst/>
            <a:rect l="l" t="t" r="r" b="b"/>
            <a:pathLst>
              <a:path w="5041265" h="502920">
                <a:moveTo>
                  <a:pt x="96647" y="8382"/>
                </a:moveTo>
                <a:lnTo>
                  <a:pt x="55765" y="37020"/>
                </a:lnTo>
                <a:lnTo>
                  <a:pt x="26797" y="91948"/>
                </a:lnTo>
                <a:lnTo>
                  <a:pt x="6680" y="163690"/>
                </a:lnTo>
                <a:lnTo>
                  <a:pt x="1663" y="205524"/>
                </a:lnTo>
                <a:lnTo>
                  <a:pt x="0" y="251460"/>
                </a:lnTo>
                <a:lnTo>
                  <a:pt x="1663" y="297243"/>
                </a:lnTo>
                <a:lnTo>
                  <a:pt x="6680" y="339140"/>
                </a:lnTo>
                <a:lnTo>
                  <a:pt x="15049" y="377012"/>
                </a:lnTo>
                <a:lnTo>
                  <a:pt x="40703" y="440537"/>
                </a:lnTo>
                <a:lnTo>
                  <a:pt x="71996" y="486537"/>
                </a:lnTo>
                <a:lnTo>
                  <a:pt x="89408" y="502793"/>
                </a:lnTo>
                <a:lnTo>
                  <a:pt x="96647" y="494538"/>
                </a:lnTo>
                <a:lnTo>
                  <a:pt x="81597" y="477951"/>
                </a:lnTo>
                <a:lnTo>
                  <a:pt x="67906" y="457314"/>
                </a:lnTo>
                <a:lnTo>
                  <a:pt x="44704" y="403987"/>
                </a:lnTo>
                <a:lnTo>
                  <a:pt x="29273" y="335153"/>
                </a:lnTo>
                <a:lnTo>
                  <a:pt x="25412" y="295160"/>
                </a:lnTo>
                <a:lnTo>
                  <a:pt x="24130" y="251333"/>
                </a:lnTo>
                <a:lnTo>
                  <a:pt x="25412" y="207695"/>
                </a:lnTo>
                <a:lnTo>
                  <a:pt x="29273" y="167665"/>
                </a:lnTo>
                <a:lnTo>
                  <a:pt x="44704" y="98806"/>
                </a:lnTo>
                <a:lnTo>
                  <a:pt x="67906" y="45504"/>
                </a:lnTo>
                <a:lnTo>
                  <a:pt x="81597" y="24904"/>
                </a:lnTo>
                <a:lnTo>
                  <a:pt x="96647" y="8382"/>
                </a:lnTo>
                <a:close/>
              </a:path>
              <a:path w="5041265" h="502920">
                <a:moveTo>
                  <a:pt x="4936490" y="243332"/>
                </a:moveTo>
                <a:lnTo>
                  <a:pt x="105410" y="243332"/>
                </a:lnTo>
                <a:lnTo>
                  <a:pt x="105410" y="260096"/>
                </a:lnTo>
                <a:lnTo>
                  <a:pt x="4936490" y="260096"/>
                </a:lnTo>
                <a:lnTo>
                  <a:pt x="4936490" y="243332"/>
                </a:lnTo>
                <a:close/>
              </a:path>
              <a:path w="5041265" h="502920">
                <a:moveTo>
                  <a:pt x="5041138" y="251333"/>
                </a:moveTo>
                <a:lnTo>
                  <a:pt x="5039461" y="205524"/>
                </a:lnTo>
                <a:lnTo>
                  <a:pt x="5034470" y="163690"/>
                </a:lnTo>
                <a:lnTo>
                  <a:pt x="5026126" y="125844"/>
                </a:lnTo>
                <a:lnTo>
                  <a:pt x="5000485" y="62268"/>
                </a:lnTo>
                <a:lnTo>
                  <a:pt x="4969129" y="16268"/>
                </a:lnTo>
                <a:lnTo>
                  <a:pt x="4951730" y="0"/>
                </a:lnTo>
                <a:lnTo>
                  <a:pt x="4944618" y="8382"/>
                </a:lnTo>
                <a:lnTo>
                  <a:pt x="4959642" y="24904"/>
                </a:lnTo>
                <a:lnTo>
                  <a:pt x="4973294" y="45504"/>
                </a:lnTo>
                <a:lnTo>
                  <a:pt x="4996561" y="98806"/>
                </a:lnTo>
                <a:lnTo>
                  <a:pt x="5011877" y="167665"/>
                </a:lnTo>
                <a:lnTo>
                  <a:pt x="5015712" y="207695"/>
                </a:lnTo>
                <a:lnTo>
                  <a:pt x="5017008" y="251460"/>
                </a:lnTo>
                <a:lnTo>
                  <a:pt x="5015712" y="295160"/>
                </a:lnTo>
                <a:lnTo>
                  <a:pt x="5011877" y="335153"/>
                </a:lnTo>
                <a:lnTo>
                  <a:pt x="4996561" y="403987"/>
                </a:lnTo>
                <a:lnTo>
                  <a:pt x="4973294" y="457314"/>
                </a:lnTo>
                <a:lnTo>
                  <a:pt x="4944618" y="494538"/>
                </a:lnTo>
                <a:lnTo>
                  <a:pt x="4951730" y="502793"/>
                </a:lnTo>
                <a:lnTo>
                  <a:pt x="4985385" y="465772"/>
                </a:lnTo>
                <a:lnTo>
                  <a:pt x="5014468" y="410845"/>
                </a:lnTo>
                <a:lnTo>
                  <a:pt x="5034470" y="339140"/>
                </a:lnTo>
                <a:lnTo>
                  <a:pt x="5039461" y="297243"/>
                </a:lnTo>
                <a:lnTo>
                  <a:pt x="5041138" y="251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77642" y="3651630"/>
            <a:ext cx="4792980" cy="637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Tahoma"/>
                <a:cs typeface="Tahoma"/>
              </a:rPr>
              <a:t>Total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65" dirty="0">
                <a:latin typeface="Tahoma"/>
                <a:cs typeface="Tahoma"/>
              </a:rPr>
              <a:t>number</a:t>
            </a:r>
            <a:r>
              <a:rPr sz="2000" spc="-125" dirty="0">
                <a:latin typeface="Tahoma"/>
                <a:cs typeface="Tahoma"/>
              </a:rPr>
              <a:t> </a:t>
            </a:r>
            <a:r>
              <a:rPr sz="2000" spc="40" dirty="0">
                <a:latin typeface="Tahoma"/>
                <a:cs typeface="Tahoma"/>
              </a:rPr>
              <a:t>of</a:t>
            </a:r>
            <a:r>
              <a:rPr sz="2000" spc="-125" dirty="0">
                <a:latin typeface="Tahoma"/>
                <a:cs typeface="Tahoma"/>
              </a:rPr>
              <a:t> </a:t>
            </a:r>
            <a:r>
              <a:rPr sz="2000" spc="60" dirty="0">
                <a:latin typeface="Tahoma"/>
                <a:cs typeface="Tahoma"/>
              </a:rPr>
              <a:t>documents</a:t>
            </a:r>
            <a:r>
              <a:rPr sz="2000" spc="-125" dirty="0">
                <a:latin typeface="Tahoma"/>
                <a:cs typeface="Tahoma"/>
              </a:rPr>
              <a:t> </a:t>
            </a:r>
            <a:r>
              <a:rPr sz="2000" spc="40" dirty="0">
                <a:latin typeface="Tahoma"/>
                <a:cs typeface="Tahoma"/>
              </a:rPr>
              <a:t>in</a:t>
            </a:r>
            <a:r>
              <a:rPr sz="2000" spc="-125" dirty="0">
                <a:latin typeface="Tahoma"/>
                <a:cs typeface="Tahoma"/>
              </a:rPr>
              <a:t> </a:t>
            </a:r>
            <a:r>
              <a:rPr sz="2000" spc="35" dirty="0">
                <a:latin typeface="Tahoma"/>
                <a:cs typeface="Tahoma"/>
              </a:rPr>
              <a:t>the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70" dirty="0">
                <a:latin typeface="Tahoma"/>
                <a:cs typeface="Tahoma"/>
              </a:rPr>
              <a:t>corpus</a:t>
            </a:r>
            <a:endParaRPr sz="2000">
              <a:latin typeface="Tahoma"/>
              <a:cs typeface="Tahoma"/>
            </a:endParaRPr>
          </a:p>
          <a:p>
            <a:pPr marL="64769" algn="ctr">
              <a:lnSpc>
                <a:spcPct val="100000"/>
              </a:lnSpc>
              <a:spcBef>
                <a:spcPts val="15"/>
              </a:spcBef>
            </a:pPr>
            <a:r>
              <a:rPr sz="2000" spc="80" dirty="0">
                <a:latin typeface="Tahoma"/>
                <a:cs typeface="Tahoma"/>
              </a:rPr>
              <a:t>Count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spc="40" dirty="0">
                <a:latin typeface="Tahoma"/>
                <a:cs typeface="Tahoma"/>
              </a:rPr>
              <a:t>of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65" dirty="0">
                <a:latin typeface="Tahoma"/>
                <a:cs typeface="Tahoma"/>
              </a:rPr>
              <a:t>documents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that</a:t>
            </a:r>
            <a:r>
              <a:rPr sz="2000" spc="-135" dirty="0">
                <a:latin typeface="Tahoma"/>
                <a:cs typeface="Tahoma"/>
              </a:rPr>
              <a:t> </a:t>
            </a:r>
            <a:r>
              <a:rPr sz="2000" spc="20" dirty="0">
                <a:latin typeface="Tahoma"/>
                <a:cs typeface="Tahoma"/>
              </a:rPr>
              <a:t>has</a:t>
            </a:r>
            <a:r>
              <a:rPr sz="2000" spc="-125" dirty="0">
                <a:latin typeface="Tahoma"/>
                <a:cs typeface="Tahoma"/>
              </a:rPr>
              <a:t> </a:t>
            </a:r>
            <a:r>
              <a:rPr sz="2000" spc="65" dirty="0">
                <a:latin typeface="Tahoma"/>
                <a:cs typeface="Tahoma"/>
              </a:rPr>
              <a:t>word</a:t>
            </a:r>
            <a:r>
              <a:rPr sz="2000" spc="-135" dirty="0">
                <a:latin typeface="Tahoma"/>
                <a:cs typeface="Tahoma"/>
              </a:rPr>
              <a:t> </a:t>
            </a:r>
            <a:r>
              <a:rPr sz="2000" i="1" spc="-170" dirty="0">
                <a:latin typeface="Verdana"/>
                <a:cs typeface="Verdana"/>
              </a:rPr>
              <a:t>w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98332" y="3810127"/>
            <a:ext cx="40703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305" dirty="0">
                <a:solidFill>
                  <a:srgbClr val="C00000"/>
                </a:solidFill>
                <a:latin typeface="Verdana"/>
                <a:cs typeface="Verdana"/>
              </a:rPr>
              <a:t>+</a:t>
            </a:r>
            <a:r>
              <a:rPr sz="2000" i="1" spc="-20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00" spc="70" dirty="0">
                <a:solidFill>
                  <a:srgbClr val="C00000"/>
                </a:solidFill>
                <a:latin typeface="Tahoma"/>
                <a:cs typeface="Tahoma"/>
              </a:rPr>
              <a:t>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84678" y="4327016"/>
            <a:ext cx="5538470" cy="502920"/>
          </a:xfrm>
          <a:custGeom>
            <a:avLst/>
            <a:gdLst/>
            <a:ahLst/>
            <a:cxnLst/>
            <a:rect l="l" t="t" r="r" b="b"/>
            <a:pathLst>
              <a:path w="5538470" h="502920">
                <a:moveTo>
                  <a:pt x="96647" y="8382"/>
                </a:moveTo>
                <a:lnTo>
                  <a:pt x="55765" y="37020"/>
                </a:lnTo>
                <a:lnTo>
                  <a:pt x="26797" y="91948"/>
                </a:lnTo>
                <a:lnTo>
                  <a:pt x="6680" y="163690"/>
                </a:lnTo>
                <a:lnTo>
                  <a:pt x="1663" y="205524"/>
                </a:lnTo>
                <a:lnTo>
                  <a:pt x="0" y="251460"/>
                </a:lnTo>
                <a:lnTo>
                  <a:pt x="1663" y="297243"/>
                </a:lnTo>
                <a:lnTo>
                  <a:pt x="6680" y="339140"/>
                </a:lnTo>
                <a:lnTo>
                  <a:pt x="15049" y="377012"/>
                </a:lnTo>
                <a:lnTo>
                  <a:pt x="40703" y="440537"/>
                </a:lnTo>
                <a:lnTo>
                  <a:pt x="71996" y="486537"/>
                </a:lnTo>
                <a:lnTo>
                  <a:pt x="89408" y="502793"/>
                </a:lnTo>
                <a:lnTo>
                  <a:pt x="96647" y="494538"/>
                </a:lnTo>
                <a:lnTo>
                  <a:pt x="81597" y="477951"/>
                </a:lnTo>
                <a:lnTo>
                  <a:pt x="67906" y="457314"/>
                </a:lnTo>
                <a:lnTo>
                  <a:pt x="44704" y="403987"/>
                </a:lnTo>
                <a:lnTo>
                  <a:pt x="29273" y="335153"/>
                </a:lnTo>
                <a:lnTo>
                  <a:pt x="25412" y="295160"/>
                </a:lnTo>
                <a:lnTo>
                  <a:pt x="24130" y="251333"/>
                </a:lnTo>
                <a:lnTo>
                  <a:pt x="25412" y="207695"/>
                </a:lnTo>
                <a:lnTo>
                  <a:pt x="29273" y="167665"/>
                </a:lnTo>
                <a:lnTo>
                  <a:pt x="44704" y="98806"/>
                </a:lnTo>
                <a:lnTo>
                  <a:pt x="67906" y="45504"/>
                </a:lnTo>
                <a:lnTo>
                  <a:pt x="81597" y="24904"/>
                </a:lnTo>
                <a:lnTo>
                  <a:pt x="96647" y="8382"/>
                </a:lnTo>
                <a:close/>
              </a:path>
              <a:path w="5538470" h="502920">
                <a:moveTo>
                  <a:pt x="4936490" y="243332"/>
                </a:moveTo>
                <a:lnTo>
                  <a:pt x="105410" y="243332"/>
                </a:lnTo>
                <a:lnTo>
                  <a:pt x="105410" y="260096"/>
                </a:lnTo>
                <a:lnTo>
                  <a:pt x="4936490" y="260096"/>
                </a:lnTo>
                <a:lnTo>
                  <a:pt x="4936490" y="243332"/>
                </a:lnTo>
                <a:close/>
              </a:path>
              <a:path w="5538470" h="502920">
                <a:moveTo>
                  <a:pt x="5537962" y="251333"/>
                </a:moveTo>
                <a:lnTo>
                  <a:pt x="5536285" y="205524"/>
                </a:lnTo>
                <a:lnTo>
                  <a:pt x="5531294" y="163690"/>
                </a:lnTo>
                <a:lnTo>
                  <a:pt x="5522950" y="125844"/>
                </a:lnTo>
                <a:lnTo>
                  <a:pt x="5497309" y="62268"/>
                </a:lnTo>
                <a:lnTo>
                  <a:pt x="5465953" y="16268"/>
                </a:lnTo>
                <a:lnTo>
                  <a:pt x="5448554" y="0"/>
                </a:lnTo>
                <a:lnTo>
                  <a:pt x="5441442" y="8382"/>
                </a:lnTo>
                <a:lnTo>
                  <a:pt x="5456466" y="24904"/>
                </a:lnTo>
                <a:lnTo>
                  <a:pt x="5470118" y="45504"/>
                </a:lnTo>
                <a:lnTo>
                  <a:pt x="5493385" y="98806"/>
                </a:lnTo>
                <a:lnTo>
                  <a:pt x="5508701" y="167665"/>
                </a:lnTo>
                <a:lnTo>
                  <a:pt x="5512536" y="207695"/>
                </a:lnTo>
                <a:lnTo>
                  <a:pt x="5513832" y="251460"/>
                </a:lnTo>
                <a:lnTo>
                  <a:pt x="5512536" y="295160"/>
                </a:lnTo>
                <a:lnTo>
                  <a:pt x="5508701" y="335153"/>
                </a:lnTo>
                <a:lnTo>
                  <a:pt x="5493385" y="403987"/>
                </a:lnTo>
                <a:lnTo>
                  <a:pt x="5470118" y="457314"/>
                </a:lnTo>
                <a:lnTo>
                  <a:pt x="5441442" y="494538"/>
                </a:lnTo>
                <a:lnTo>
                  <a:pt x="5448554" y="502793"/>
                </a:lnTo>
                <a:lnTo>
                  <a:pt x="5482209" y="465785"/>
                </a:lnTo>
                <a:lnTo>
                  <a:pt x="5511292" y="410845"/>
                </a:lnTo>
                <a:lnTo>
                  <a:pt x="5531294" y="339140"/>
                </a:lnTo>
                <a:lnTo>
                  <a:pt x="5536285" y="297243"/>
                </a:lnTo>
                <a:lnTo>
                  <a:pt x="5537962" y="251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77642" y="4226433"/>
            <a:ext cx="4792980" cy="637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06705" marR="5080" indent="-294640">
              <a:lnSpc>
                <a:spcPct val="100499"/>
              </a:lnSpc>
              <a:spcBef>
                <a:spcPts val="90"/>
              </a:spcBef>
            </a:pPr>
            <a:r>
              <a:rPr sz="2000" spc="-10" dirty="0">
                <a:latin typeface="Tahoma"/>
                <a:cs typeface="Tahoma"/>
              </a:rPr>
              <a:t>Total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65" dirty="0">
                <a:latin typeface="Tahoma"/>
                <a:cs typeface="Tahoma"/>
              </a:rPr>
              <a:t>number</a:t>
            </a:r>
            <a:r>
              <a:rPr sz="2000" spc="-125" dirty="0">
                <a:latin typeface="Tahoma"/>
                <a:cs typeface="Tahoma"/>
              </a:rPr>
              <a:t> </a:t>
            </a:r>
            <a:r>
              <a:rPr sz="2000" spc="40" dirty="0">
                <a:latin typeface="Tahoma"/>
                <a:cs typeface="Tahoma"/>
              </a:rPr>
              <a:t>of</a:t>
            </a:r>
            <a:r>
              <a:rPr sz="2000" spc="-125" dirty="0">
                <a:latin typeface="Tahoma"/>
                <a:cs typeface="Tahoma"/>
              </a:rPr>
              <a:t> </a:t>
            </a:r>
            <a:r>
              <a:rPr sz="2000" spc="60" dirty="0">
                <a:latin typeface="Tahoma"/>
                <a:cs typeface="Tahoma"/>
              </a:rPr>
              <a:t>documents</a:t>
            </a:r>
            <a:r>
              <a:rPr sz="2000" spc="-125" dirty="0">
                <a:latin typeface="Tahoma"/>
                <a:cs typeface="Tahoma"/>
              </a:rPr>
              <a:t> </a:t>
            </a:r>
            <a:r>
              <a:rPr sz="2000" spc="40" dirty="0">
                <a:latin typeface="Tahoma"/>
                <a:cs typeface="Tahoma"/>
              </a:rPr>
              <a:t>in</a:t>
            </a:r>
            <a:r>
              <a:rPr sz="2000" spc="-125" dirty="0">
                <a:latin typeface="Tahoma"/>
                <a:cs typeface="Tahoma"/>
              </a:rPr>
              <a:t> </a:t>
            </a:r>
            <a:r>
              <a:rPr sz="2000" spc="35" dirty="0">
                <a:latin typeface="Tahoma"/>
                <a:cs typeface="Tahoma"/>
              </a:rPr>
              <a:t>the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70" dirty="0">
                <a:latin typeface="Tahoma"/>
                <a:cs typeface="Tahoma"/>
              </a:rPr>
              <a:t>corpus </a:t>
            </a:r>
            <a:r>
              <a:rPr sz="2000" spc="-610" dirty="0">
                <a:latin typeface="Tahoma"/>
                <a:cs typeface="Tahoma"/>
              </a:rPr>
              <a:t> </a:t>
            </a:r>
            <a:r>
              <a:rPr sz="2000" spc="80" dirty="0">
                <a:latin typeface="Tahoma"/>
                <a:cs typeface="Tahoma"/>
              </a:rPr>
              <a:t>Count</a:t>
            </a:r>
            <a:r>
              <a:rPr sz="2000" spc="-125" dirty="0">
                <a:latin typeface="Tahoma"/>
                <a:cs typeface="Tahoma"/>
              </a:rPr>
              <a:t> </a:t>
            </a:r>
            <a:r>
              <a:rPr sz="2000" spc="40" dirty="0">
                <a:latin typeface="Tahoma"/>
                <a:cs typeface="Tahoma"/>
              </a:rPr>
              <a:t>of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60" dirty="0">
                <a:latin typeface="Tahoma"/>
                <a:cs typeface="Tahoma"/>
              </a:rPr>
              <a:t>documents</a:t>
            </a:r>
            <a:r>
              <a:rPr sz="2000" spc="-120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that</a:t>
            </a:r>
            <a:r>
              <a:rPr sz="2000" spc="-135" dirty="0">
                <a:latin typeface="Tahoma"/>
                <a:cs typeface="Tahoma"/>
              </a:rPr>
              <a:t> </a:t>
            </a:r>
            <a:r>
              <a:rPr sz="2000" spc="20" dirty="0">
                <a:latin typeface="Tahoma"/>
                <a:cs typeface="Tahoma"/>
              </a:rPr>
              <a:t>has</a:t>
            </a:r>
            <a:r>
              <a:rPr sz="2000" spc="-125" dirty="0">
                <a:latin typeface="Tahoma"/>
                <a:cs typeface="Tahoma"/>
              </a:rPr>
              <a:t> </a:t>
            </a:r>
            <a:r>
              <a:rPr sz="2000" spc="65" dirty="0">
                <a:latin typeface="Tahoma"/>
                <a:cs typeface="Tahoma"/>
              </a:rPr>
              <a:t>word</a:t>
            </a:r>
            <a:r>
              <a:rPr sz="2000" spc="-135" dirty="0">
                <a:latin typeface="Tahoma"/>
                <a:cs typeface="Tahoma"/>
              </a:rPr>
              <a:t> </a:t>
            </a:r>
            <a:r>
              <a:rPr sz="2000" i="1" spc="-170" dirty="0">
                <a:latin typeface="Verdana"/>
                <a:cs typeface="Verdana"/>
              </a:rPr>
              <a:t>w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19084" y="4384928"/>
            <a:ext cx="41338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C00000"/>
                </a:solidFill>
                <a:latin typeface="Cambria Math"/>
                <a:cs typeface="Cambria Math"/>
              </a:rPr>
              <a:t>+</a:t>
            </a:r>
            <a:r>
              <a:rPr sz="2000" spc="-75" dirty="0">
                <a:solidFill>
                  <a:srgbClr val="C0000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C00000"/>
                </a:solidFill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1539" y="3810127"/>
            <a:ext cx="1947545" cy="1937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723900" algn="l"/>
                <a:tab pos="724535" algn="l"/>
              </a:tabLst>
            </a:pPr>
            <a:r>
              <a:rPr sz="2000" spc="60" dirty="0">
                <a:latin typeface="Tahoma"/>
                <a:cs typeface="Tahoma"/>
              </a:rPr>
              <a:t>id</a:t>
            </a:r>
            <a:r>
              <a:rPr sz="2000" spc="40" dirty="0">
                <a:latin typeface="Tahoma"/>
                <a:cs typeface="Tahoma"/>
              </a:rPr>
              <a:t>f</a:t>
            </a:r>
            <a:r>
              <a:rPr sz="1950" spc="-89" baseline="-21367" dirty="0">
                <a:latin typeface="Tahoma"/>
                <a:cs typeface="Tahoma"/>
              </a:rPr>
              <a:t>(w)</a:t>
            </a:r>
            <a:r>
              <a:rPr sz="1950" spc="-97" baseline="-21367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= </a:t>
            </a:r>
            <a:r>
              <a:rPr sz="2000" spc="114" dirty="0">
                <a:latin typeface="Tahoma"/>
                <a:cs typeface="Tahoma"/>
              </a:rPr>
              <a:t>log</a:t>
            </a:r>
            <a:endParaRPr sz="2000">
              <a:latin typeface="Tahoma"/>
              <a:cs typeface="Tahoma"/>
            </a:endParaRPr>
          </a:p>
          <a:p>
            <a:pPr marL="723900" indent="-229235">
              <a:lnSpc>
                <a:spcPct val="100000"/>
              </a:lnSpc>
              <a:spcBef>
                <a:spcPts val="2130"/>
              </a:spcBef>
              <a:buFont typeface="Arial MT"/>
              <a:buChar char="•"/>
              <a:tabLst>
                <a:tab pos="723900" algn="l"/>
                <a:tab pos="724535" algn="l"/>
              </a:tabLst>
            </a:pPr>
            <a:r>
              <a:rPr sz="2000" spc="60" dirty="0">
                <a:latin typeface="Tahoma"/>
                <a:cs typeface="Tahoma"/>
              </a:rPr>
              <a:t>id</a:t>
            </a:r>
            <a:r>
              <a:rPr sz="2000" spc="40" dirty="0">
                <a:latin typeface="Tahoma"/>
                <a:cs typeface="Tahoma"/>
              </a:rPr>
              <a:t>f</a:t>
            </a:r>
            <a:r>
              <a:rPr sz="1950" spc="-89" baseline="-21367" dirty="0">
                <a:latin typeface="Tahoma"/>
                <a:cs typeface="Tahoma"/>
              </a:rPr>
              <a:t>(w)</a:t>
            </a:r>
            <a:r>
              <a:rPr sz="1950" spc="-97" baseline="-21367" dirty="0">
                <a:latin typeface="Tahoma"/>
                <a:cs typeface="Tahoma"/>
              </a:rPr>
              <a:t> </a:t>
            </a:r>
            <a:r>
              <a:rPr sz="2000" spc="-125" dirty="0">
                <a:latin typeface="Tahoma"/>
                <a:cs typeface="Tahoma"/>
              </a:rPr>
              <a:t>= </a:t>
            </a:r>
            <a:r>
              <a:rPr sz="2000" spc="114" dirty="0">
                <a:latin typeface="Tahoma"/>
                <a:cs typeface="Tahoma"/>
              </a:rPr>
              <a:t>log</a:t>
            </a:r>
            <a:endParaRPr sz="2000">
              <a:latin typeface="Tahoma"/>
              <a:cs typeface="Tahoma"/>
            </a:endParaRPr>
          </a:p>
          <a:p>
            <a:pPr marL="266700" indent="-229235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67335" algn="l"/>
              </a:tabLst>
            </a:pPr>
            <a:r>
              <a:rPr sz="2400" i="1" spc="-155" dirty="0">
                <a:solidFill>
                  <a:srgbClr val="C00000"/>
                </a:solidFill>
                <a:latin typeface="Verdana"/>
                <a:cs typeface="Verdana"/>
              </a:rPr>
              <a:t>log(1000/0)</a:t>
            </a:r>
            <a:endParaRPr sz="2400">
              <a:latin typeface="Verdana"/>
              <a:cs typeface="Verdana"/>
            </a:endParaRPr>
          </a:p>
          <a:p>
            <a:pPr marL="723900" lvl="1" indent="-229235">
              <a:lnSpc>
                <a:spcPct val="100000"/>
              </a:lnSpc>
              <a:spcBef>
                <a:spcPts val="1350"/>
              </a:spcBef>
              <a:buFont typeface="Arial MT"/>
              <a:buChar char="•"/>
              <a:tabLst>
                <a:tab pos="723900" algn="l"/>
                <a:tab pos="724535" algn="l"/>
              </a:tabLst>
            </a:pPr>
            <a:r>
              <a:rPr sz="2000" spc="-5" dirty="0">
                <a:latin typeface="Tahoma"/>
                <a:cs typeface="Tahoma"/>
              </a:rPr>
              <a:t>idf</a:t>
            </a:r>
            <a:r>
              <a:rPr sz="1950" spc="-7" baseline="-21367" dirty="0">
                <a:latin typeface="Tahoma"/>
                <a:cs typeface="Tahoma"/>
              </a:rPr>
              <a:t>(w)</a:t>
            </a:r>
            <a:r>
              <a:rPr sz="1950" spc="-135" baseline="-21367" dirty="0">
                <a:latin typeface="Tahoma"/>
                <a:cs typeface="Tahoma"/>
              </a:rPr>
              <a:t> </a:t>
            </a:r>
            <a:r>
              <a:rPr sz="2000" spc="50" dirty="0">
                <a:latin typeface="Tahoma"/>
                <a:cs typeface="Tahoma"/>
              </a:rPr>
              <a:t>=log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20670" y="5358764"/>
            <a:ext cx="5041265" cy="502920"/>
          </a:xfrm>
          <a:custGeom>
            <a:avLst/>
            <a:gdLst/>
            <a:ahLst/>
            <a:cxnLst/>
            <a:rect l="l" t="t" r="r" b="b"/>
            <a:pathLst>
              <a:path w="5041265" h="502920">
                <a:moveTo>
                  <a:pt x="96647" y="8382"/>
                </a:moveTo>
                <a:lnTo>
                  <a:pt x="55765" y="37020"/>
                </a:lnTo>
                <a:lnTo>
                  <a:pt x="26797" y="91948"/>
                </a:lnTo>
                <a:lnTo>
                  <a:pt x="6680" y="163690"/>
                </a:lnTo>
                <a:lnTo>
                  <a:pt x="1663" y="205498"/>
                </a:lnTo>
                <a:lnTo>
                  <a:pt x="0" y="251409"/>
                </a:lnTo>
                <a:lnTo>
                  <a:pt x="1663" y="297192"/>
                </a:lnTo>
                <a:lnTo>
                  <a:pt x="6680" y="339102"/>
                </a:lnTo>
                <a:lnTo>
                  <a:pt x="15049" y="377012"/>
                </a:lnTo>
                <a:lnTo>
                  <a:pt x="40703" y="440588"/>
                </a:lnTo>
                <a:lnTo>
                  <a:pt x="71996" y="486537"/>
                </a:lnTo>
                <a:lnTo>
                  <a:pt x="89408" y="502805"/>
                </a:lnTo>
                <a:lnTo>
                  <a:pt x="96647" y="494474"/>
                </a:lnTo>
                <a:lnTo>
                  <a:pt x="81597" y="477926"/>
                </a:lnTo>
                <a:lnTo>
                  <a:pt x="67906" y="457327"/>
                </a:lnTo>
                <a:lnTo>
                  <a:pt x="44704" y="404012"/>
                </a:lnTo>
                <a:lnTo>
                  <a:pt x="29273" y="335165"/>
                </a:lnTo>
                <a:lnTo>
                  <a:pt x="25412" y="295160"/>
                </a:lnTo>
                <a:lnTo>
                  <a:pt x="24130" y="251282"/>
                </a:lnTo>
                <a:lnTo>
                  <a:pt x="25412" y="207683"/>
                </a:lnTo>
                <a:lnTo>
                  <a:pt x="29273" y="167652"/>
                </a:lnTo>
                <a:lnTo>
                  <a:pt x="44704" y="98806"/>
                </a:lnTo>
                <a:lnTo>
                  <a:pt x="67906" y="45504"/>
                </a:lnTo>
                <a:lnTo>
                  <a:pt x="81597" y="24904"/>
                </a:lnTo>
                <a:lnTo>
                  <a:pt x="96647" y="8382"/>
                </a:lnTo>
                <a:close/>
              </a:path>
              <a:path w="5041265" h="502920">
                <a:moveTo>
                  <a:pt x="4936490" y="243332"/>
                </a:moveTo>
                <a:lnTo>
                  <a:pt x="105410" y="243332"/>
                </a:lnTo>
                <a:lnTo>
                  <a:pt x="105410" y="260096"/>
                </a:lnTo>
                <a:lnTo>
                  <a:pt x="4936490" y="260096"/>
                </a:lnTo>
                <a:lnTo>
                  <a:pt x="4936490" y="243332"/>
                </a:lnTo>
                <a:close/>
              </a:path>
              <a:path w="5041265" h="502920">
                <a:moveTo>
                  <a:pt x="5041138" y="251282"/>
                </a:moveTo>
                <a:lnTo>
                  <a:pt x="5039461" y="205498"/>
                </a:lnTo>
                <a:lnTo>
                  <a:pt x="5034470" y="163690"/>
                </a:lnTo>
                <a:lnTo>
                  <a:pt x="5026126" y="125844"/>
                </a:lnTo>
                <a:lnTo>
                  <a:pt x="5000485" y="62268"/>
                </a:lnTo>
                <a:lnTo>
                  <a:pt x="4969129" y="16268"/>
                </a:lnTo>
                <a:lnTo>
                  <a:pt x="4951730" y="0"/>
                </a:lnTo>
                <a:lnTo>
                  <a:pt x="4944618" y="8382"/>
                </a:lnTo>
                <a:lnTo>
                  <a:pt x="4959642" y="24904"/>
                </a:lnTo>
                <a:lnTo>
                  <a:pt x="4973294" y="45504"/>
                </a:lnTo>
                <a:lnTo>
                  <a:pt x="4996561" y="98806"/>
                </a:lnTo>
                <a:lnTo>
                  <a:pt x="5011877" y="167652"/>
                </a:lnTo>
                <a:lnTo>
                  <a:pt x="5015712" y="207683"/>
                </a:lnTo>
                <a:lnTo>
                  <a:pt x="5017008" y="251409"/>
                </a:lnTo>
                <a:lnTo>
                  <a:pt x="5015712" y="295160"/>
                </a:lnTo>
                <a:lnTo>
                  <a:pt x="5011877" y="335165"/>
                </a:lnTo>
                <a:lnTo>
                  <a:pt x="4996561" y="404012"/>
                </a:lnTo>
                <a:lnTo>
                  <a:pt x="4973294" y="457327"/>
                </a:lnTo>
                <a:lnTo>
                  <a:pt x="4944618" y="494474"/>
                </a:lnTo>
                <a:lnTo>
                  <a:pt x="4951730" y="502805"/>
                </a:lnTo>
                <a:lnTo>
                  <a:pt x="4985385" y="465797"/>
                </a:lnTo>
                <a:lnTo>
                  <a:pt x="5014468" y="410908"/>
                </a:lnTo>
                <a:lnTo>
                  <a:pt x="5034470" y="339102"/>
                </a:lnTo>
                <a:lnTo>
                  <a:pt x="5039461" y="297192"/>
                </a:lnTo>
                <a:lnTo>
                  <a:pt x="5041138" y="2512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13633" y="5258180"/>
            <a:ext cx="4794250" cy="637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Tahoma"/>
                <a:cs typeface="Tahoma"/>
              </a:rPr>
              <a:t>Total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spc="65" dirty="0">
                <a:latin typeface="Tahoma"/>
                <a:cs typeface="Tahoma"/>
              </a:rPr>
              <a:t>number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spc="40" dirty="0">
                <a:latin typeface="Tahoma"/>
                <a:cs typeface="Tahoma"/>
              </a:rPr>
              <a:t>of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spc="60" dirty="0">
                <a:latin typeface="Tahoma"/>
                <a:cs typeface="Tahoma"/>
              </a:rPr>
              <a:t>documents</a:t>
            </a:r>
            <a:r>
              <a:rPr sz="2000" spc="-120" dirty="0">
                <a:latin typeface="Tahoma"/>
                <a:cs typeface="Tahoma"/>
              </a:rPr>
              <a:t> </a:t>
            </a:r>
            <a:r>
              <a:rPr sz="2000" spc="45" dirty="0">
                <a:latin typeface="Tahoma"/>
                <a:cs typeface="Tahoma"/>
              </a:rPr>
              <a:t>in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35" dirty="0">
                <a:latin typeface="Tahoma"/>
                <a:cs typeface="Tahoma"/>
              </a:rPr>
              <a:t>the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70" dirty="0">
                <a:latin typeface="Tahoma"/>
                <a:cs typeface="Tahoma"/>
              </a:rPr>
              <a:t>corpus</a:t>
            </a:r>
            <a:endParaRPr sz="2000">
              <a:latin typeface="Tahoma"/>
              <a:cs typeface="Tahoma"/>
            </a:endParaRPr>
          </a:p>
          <a:p>
            <a:pPr marL="62230" algn="ctr">
              <a:lnSpc>
                <a:spcPct val="100000"/>
              </a:lnSpc>
              <a:spcBef>
                <a:spcPts val="15"/>
              </a:spcBef>
            </a:pPr>
            <a:r>
              <a:rPr sz="2000" spc="80" dirty="0">
                <a:latin typeface="Tahoma"/>
                <a:cs typeface="Tahoma"/>
              </a:rPr>
              <a:t>Count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spc="40" dirty="0">
                <a:latin typeface="Tahoma"/>
                <a:cs typeface="Tahoma"/>
              </a:rPr>
              <a:t>of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spc="65" dirty="0">
                <a:latin typeface="Tahoma"/>
                <a:cs typeface="Tahoma"/>
              </a:rPr>
              <a:t>documents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that</a:t>
            </a:r>
            <a:r>
              <a:rPr sz="2000" spc="-125" dirty="0">
                <a:latin typeface="Tahoma"/>
                <a:cs typeface="Tahoma"/>
              </a:rPr>
              <a:t> </a:t>
            </a:r>
            <a:r>
              <a:rPr sz="2000" spc="20" dirty="0">
                <a:latin typeface="Tahoma"/>
                <a:cs typeface="Tahoma"/>
              </a:rPr>
              <a:t>has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65" dirty="0">
                <a:latin typeface="Tahoma"/>
                <a:cs typeface="Tahoma"/>
              </a:rPr>
              <a:t>word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i="1" spc="-50" dirty="0">
                <a:latin typeface="Verdana"/>
                <a:cs typeface="Verdana"/>
              </a:rPr>
              <a:t>w</a:t>
            </a:r>
            <a:r>
              <a:rPr sz="1450" spc="-50" dirty="0">
                <a:solidFill>
                  <a:srgbClr val="C00000"/>
                </a:solidFill>
                <a:latin typeface="Cambria Math"/>
                <a:cs typeface="Cambria Math"/>
              </a:rPr>
              <a:t>+1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34325" y="5416702"/>
            <a:ext cx="4064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25" dirty="0">
                <a:latin typeface="Tahoma"/>
                <a:cs typeface="Tahoma"/>
              </a:rPr>
              <a:t>+ </a:t>
            </a:r>
            <a:r>
              <a:rPr sz="2000" spc="70" dirty="0">
                <a:latin typeface="Tahoma"/>
                <a:cs typeface="Tahoma"/>
              </a:rPr>
              <a:t>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8839" y="1437512"/>
            <a:ext cx="7065009" cy="22263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R="43180" algn="r">
              <a:lnSpc>
                <a:spcPct val="100000"/>
              </a:lnSpc>
              <a:spcBef>
                <a:spcPts val="425"/>
              </a:spcBef>
            </a:pPr>
            <a:r>
              <a:rPr sz="1800" spc="-35" dirty="0">
                <a:latin typeface="Tahoma"/>
                <a:cs typeface="Tahoma"/>
              </a:rPr>
              <a:t>t</a:t>
            </a:r>
            <a:r>
              <a:rPr sz="1800" spc="-45" dirty="0">
                <a:latin typeface="Tahoma"/>
                <a:cs typeface="Tahoma"/>
              </a:rPr>
              <a:t>f</a:t>
            </a:r>
            <a:r>
              <a:rPr sz="1800" spc="-80" dirty="0">
                <a:latin typeface="Tahoma"/>
                <a:cs typeface="Tahoma"/>
              </a:rPr>
              <a:t>-</a:t>
            </a:r>
            <a:r>
              <a:rPr sz="1800" spc="55" dirty="0">
                <a:latin typeface="Tahoma"/>
                <a:cs typeface="Tahoma"/>
              </a:rPr>
              <a:t>id</a:t>
            </a:r>
            <a:r>
              <a:rPr sz="1800" spc="35" dirty="0">
                <a:latin typeface="Tahoma"/>
                <a:cs typeface="Tahoma"/>
              </a:rPr>
              <a:t>f</a:t>
            </a:r>
            <a:r>
              <a:rPr sz="1800" spc="-150" baseline="-20833" dirty="0">
                <a:latin typeface="Tahoma"/>
                <a:cs typeface="Tahoma"/>
              </a:rPr>
              <a:t>(</a:t>
            </a:r>
            <a:r>
              <a:rPr sz="1800" spc="-67" baseline="-20833" dirty="0">
                <a:latin typeface="Tahoma"/>
                <a:cs typeface="Tahoma"/>
              </a:rPr>
              <a:t>w</a:t>
            </a:r>
            <a:r>
              <a:rPr sz="1800" spc="30" baseline="-20833" dirty="0">
                <a:latin typeface="Tahoma"/>
                <a:cs typeface="Tahoma"/>
              </a:rPr>
              <a:t>,d</a:t>
            </a:r>
            <a:r>
              <a:rPr sz="1800" spc="-150" baseline="-20833" dirty="0">
                <a:latin typeface="Tahoma"/>
                <a:cs typeface="Tahoma"/>
              </a:rPr>
              <a:t>)</a:t>
            </a:r>
            <a:r>
              <a:rPr sz="1800" spc="97" baseline="-20833" dirty="0">
                <a:latin typeface="Tahoma"/>
                <a:cs typeface="Tahoma"/>
              </a:rPr>
              <a:t> </a:t>
            </a:r>
            <a:r>
              <a:rPr sz="1800" spc="-114" dirty="0">
                <a:latin typeface="Tahoma"/>
                <a:cs typeface="Tahoma"/>
              </a:rPr>
              <a:t>=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t</a:t>
            </a:r>
            <a:r>
              <a:rPr sz="1800" spc="-45" dirty="0">
                <a:latin typeface="Tahoma"/>
                <a:cs typeface="Tahoma"/>
              </a:rPr>
              <a:t>f</a:t>
            </a:r>
            <a:r>
              <a:rPr sz="1800" spc="-150" baseline="-20833" dirty="0">
                <a:latin typeface="Tahoma"/>
                <a:cs typeface="Tahoma"/>
              </a:rPr>
              <a:t>(</a:t>
            </a:r>
            <a:r>
              <a:rPr sz="1800" spc="-67" baseline="-20833" dirty="0">
                <a:latin typeface="Tahoma"/>
                <a:cs typeface="Tahoma"/>
              </a:rPr>
              <a:t>w</a:t>
            </a:r>
            <a:r>
              <a:rPr sz="1800" spc="30" baseline="-20833" dirty="0">
                <a:latin typeface="Tahoma"/>
                <a:cs typeface="Tahoma"/>
              </a:rPr>
              <a:t>,d</a:t>
            </a:r>
            <a:r>
              <a:rPr sz="1800" spc="-150" baseline="-20833" dirty="0">
                <a:latin typeface="Tahoma"/>
                <a:cs typeface="Tahoma"/>
              </a:rPr>
              <a:t>)</a:t>
            </a:r>
            <a:r>
              <a:rPr sz="1800" spc="-112" baseline="-20833" dirty="0">
                <a:latin typeface="Tahoma"/>
                <a:cs typeface="Tahoma"/>
              </a:rPr>
              <a:t> </a:t>
            </a:r>
            <a:r>
              <a:rPr sz="1800" spc="-185" dirty="0">
                <a:latin typeface="Tahoma"/>
                <a:cs typeface="Tahoma"/>
              </a:rPr>
              <a:t>*</a:t>
            </a:r>
            <a:r>
              <a:rPr sz="1800" spc="-114" dirty="0">
                <a:latin typeface="Tahoma"/>
                <a:cs typeface="Tahoma"/>
              </a:rPr>
              <a:t> </a:t>
            </a:r>
            <a:r>
              <a:rPr sz="1800" spc="55" dirty="0">
                <a:latin typeface="Tahoma"/>
                <a:cs typeface="Tahoma"/>
              </a:rPr>
              <a:t>id</a:t>
            </a:r>
            <a:r>
              <a:rPr sz="1800" spc="35" dirty="0">
                <a:latin typeface="Tahoma"/>
                <a:cs typeface="Tahoma"/>
              </a:rPr>
              <a:t>f</a:t>
            </a:r>
            <a:r>
              <a:rPr sz="1800" spc="-75" baseline="-20833" dirty="0">
                <a:latin typeface="Tahoma"/>
                <a:cs typeface="Tahoma"/>
              </a:rPr>
              <a:t>(w</a:t>
            </a:r>
            <a:r>
              <a:rPr sz="1800" spc="-150" baseline="-20833" dirty="0">
                <a:latin typeface="Tahoma"/>
                <a:cs typeface="Tahoma"/>
              </a:rPr>
              <a:t>)</a:t>
            </a:r>
            <a:endParaRPr sz="1800" baseline="-20833">
              <a:latin typeface="Tahoma"/>
              <a:cs typeface="Tahoma"/>
            </a:endParaRPr>
          </a:p>
          <a:p>
            <a:pPr marL="279400" indent="-229235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280035" algn="l"/>
              </a:tabLst>
            </a:pPr>
            <a:r>
              <a:rPr sz="2400" dirty="0">
                <a:latin typeface="Tahoma"/>
                <a:cs typeface="Tahoma"/>
              </a:rPr>
              <a:t>IDF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-130" dirty="0">
                <a:latin typeface="Tahoma"/>
                <a:cs typeface="Tahoma"/>
              </a:rPr>
              <a:t>: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inverse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of</a:t>
            </a:r>
            <a:r>
              <a:rPr sz="2400" spc="-90" dirty="0">
                <a:latin typeface="Tahoma"/>
                <a:cs typeface="Tahoma"/>
              </a:rPr>
              <a:t> </a:t>
            </a:r>
            <a:r>
              <a:rPr sz="2400" spc="140" dirty="0">
                <a:latin typeface="Tahoma"/>
                <a:cs typeface="Tahoma"/>
              </a:rPr>
              <a:t>DF</a:t>
            </a:r>
            <a:endParaRPr sz="2400">
              <a:latin typeface="Tahoma"/>
              <a:cs typeface="Tahoma"/>
            </a:endParaRPr>
          </a:p>
          <a:p>
            <a:pPr marL="736600" lvl="1" indent="-229235">
              <a:lnSpc>
                <a:spcPct val="100000"/>
              </a:lnSpc>
              <a:spcBef>
                <a:spcPts val="114"/>
              </a:spcBef>
              <a:buFont typeface="Arial MT"/>
              <a:buChar char="•"/>
              <a:tabLst>
                <a:tab pos="736600" algn="l"/>
                <a:tab pos="737235" algn="l"/>
              </a:tabLst>
            </a:pPr>
            <a:r>
              <a:rPr sz="3000" spc="-7" baseline="-34722" dirty="0">
                <a:latin typeface="Tahoma"/>
                <a:cs typeface="Tahoma"/>
              </a:rPr>
              <a:t>idf</a:t>
            </a:r>
            <a:r>
              <a:rPr sz="1950" spc="-7" baseline="-74786" dirty="0">
                <a:latin typeface="Tahoma"/>
                <a:cs typeface="Tahoma"/>
              </a:rPr>
              <a:t>(w)</a:t>
            </a:r>
            <a:r>
              <a:rPr sz="1950" spc="-97" baseline="-74786" dirty="0">
                <a:latin typeface="Tahoma"/>
                <a:cs typeface="Tahoma"/>
              </a:rPr>
              <a:t> </a:t>
            </a:r>
            <a:r>
              <a:rPr sz="3000" spc="7" baseline="-34722" dirty="0">
                <a:latin typeface="Tahoma"/>
                <a:cs typeface="Tahoma"/>
              </a:rPr>
              <a:t>=log(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u="heavy" spc="-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Total</a:t>
            </a:r>
            <a:r>
              <a:rPr sz="2000" u="heavy" spc="-1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000" u="heavy" spc="6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number</a:t>
            </a:r>
            <a:r>
              <a:rPr sz="2000" u="heavy" spc="-1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000" u="heavy" spc="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of</a:t>
            </a:r>
            <a:r>
              <a:rPr sz="2000" u="heavy" spc="-1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000" u="heavy" spc="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documents</a:t>
            </a:r>
            <a:r>
              <a:rPr sz="2000" u="heavy" spc="-114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000" u="heavy" spc="4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in</a:t>
            </a:r>
            <a:r>
              <a:rPr sz="2000" u="heavy" spc="-1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000" u="heavy" spc="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the</a:t>
            </a:r>
            <a:r>
              <a:rPr sz="2000" u="heavy" spc="-1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sz="2000" u="heavy" spc="7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corpus</a:t>
            </a:r>
            <a:r>
              <a:rPr sz="2000" spc="-114" dirty="0">
                <a:latin typeface="Tahoma"/>
                <a:cs typeface="Tahoma"/>
              </a:rPr>
              <a:t> </a:t>
            </a:r>
            <a:r>
              <a:rPr sz="3000" baseline="-34722" dirty="0">
                <a:latin typeface="Cambria Math"/>
                <a:cs typeface="Cambria Math"/>
              </a:rPr>
              <a:t>)</a:t>
            </a:r>
            <a:endParaRPr sz="3000" baseline="-34722">
              <a:latin typeface="Cambria Math"/>
              <a:cs typeface="Cambria Math"/>
            </a:endParaRPr>
          </a:p>
          <a:p>
            <a:pPr marL="2291080">
              <a:lnSpc>
                <a:spcPct val="100000"/>
              </a:lnSpc>
              <a:spcBef>
                <a:spcPts val="10"/>
              </a:spcBef>
            </a:pPr>
            <a:r>
              <a:rPr sz="2000" spc="80" dirty="0">
                <a:latin typeface="Tahoma"/>
                <a:cs typeface="Tahoma"/>
              </a:rPr>
              <a:t>Count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spc="40" dirty="0">
                <a:latin typeface="Tahoma"/>
                <a:cs typeface="Tahoma"/>
              </a:rPr>
              <a:t>of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spc="65" dirty="0">
                <a:latin typeface="Tahoma"/>
                <a:cs typeface="Tahoma"/>
              </a:rPr>
              <a:t>documents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that</a:t>
            </a:r>
            <a:r>
              <a:rPr sz="2000" spc="-125" dirty="0">
                <a:latin typeface="Tahoma"/>
                <a:cs typeface="Tahoma"/>
              </a:rPr>
              <a:t> </a:t>
            </a:r>
            <a:r>
              <a:rPr sz="2000" spc="20" dirty="0">
                <a:latin typeface="Tahoma"/>
                <a:cs typeface="Tahoma"/>
              </a:rPr>
              <a:t>has</a:t>
            </a:r>
            <a:r>
              <a:rPr sz="2000" spc="-125" dirty="0">
                <a:latin typeface="Tahoma"/>
                <a:cs typeface="Tahoma"/>
              </a:rPr>
              <a:t> </a:t>
            </a:r>
            <a:r>
              <a:rPr sz="2000" spc="65" dirty="0">
                <a:latin typeface="Tahoma"/>
                <a:cs typeface="Tahoma"/>
              </a:rPr>
              <a:t>word</a:t>
            </a:r>
            <a:r>
              <a:rPr sz="2000" spc="-135" dirty="0">
                <a:latin typeface="Tahoma"/>
                <a:cs typeface="Tahoma"/>
              </a:rPr>
              <a:t> </a:t>
            </a:r>
            <a:r>
              <a:rPr sz="2000" i="1" spc="-170" dirty="0">
                <a:latin typeface="Verdana"/>
                <a:cs typeface="Verdana"/>
              </a:rPr>
              <a:t>w</a:t>
            </a:r>
            <a:endParaRPr sz="2000">
              <a:latin typeface="Verdana"/>
              <a:cs typeface="Verdana"/>
            </a:endParaRPr>
          </a:p>
          <a:p>
            <a:pPr marL="279400" indent="-22923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80035" algn="l"/>
              </a:tabLst>
            </a:pPr>
            <a:r>
              <a:rPr sz="2400" i="1" spc="-175" dirty="0">
                <a:solidFill>
                  <a:srgbClr val="C00000"/>
                </a:solidFill>
                <a:latin typeface="Verdana"/>
                <a:cs typeface="Verdana"/>
              </a:rPr>
              <a:t>log(1000/1000)=log(1)=0</a:t>
            </a:r>
            <a:endParaRPr sz="2400">
              <a:latin typeface="Verdana"/>
              <a:cs typeface="Verdana"/>
            </a:endParaRPr>
          </a:p>
          <a:p>
            <a:pPr marL="279400" indent="-22923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80035" algn="l"/>
              </a:tabLst>
            </a:pPr>
            <a:r>
              <a:rPr sz="2400" spc="110" dirty="0">
                <a:latin typeface="Tahoma"/>
                <a:cs typeface="Tahoma"/>
              </a:rPr>
              <a:t>Log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90" dirty="0">
                <a:latin typeface="Tahoma"/>
                <a:cs typeface="Tahoma"/>
              </a:rPr>
              <a:t>Normalized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65" dirty="0">
                <a:latin typeface="Tahoma"/>
                <a:cs typeface="Tahoma"/>
              </a:rPr>
              <a:t>idf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222"/>
    </mc:Choice>
    <mc:Fallback xmlns="">
      <p:transition spd="slow" advTm="148222"/>
    </mc:Fallback>
  </mc:AlternateContent>
  <p:extLst>
    <p:ext uri="{3A86A75C-4F4B-4683-9AE1-C65F6400EC91}">
      <p14:laserTraceLst xmlns:p14="http://schemas.microsoft.com/office/powerpoint/2010/main">
        <p14:tracePtLst>
          <p14:tracePt t="97730" x="3465513" y="6232525"/>
          <p14:tracePt t="98185" x="2403475" y="6507163"/>
          <p14:tracePt t="98189" x="2403475" y="6332538"/>
          <p14:tracePt t="98195" x="2428875" y="6181725"/>
          <p14:tracePt t="98202" x="2465388" y="6056313"/>
          <p14:tracePt t="98210" x="2503488" y="5956300"/>
          <p14:tracePt t="98217" x="2590800" y="5843588"/>
          <p14:tracePt t="98224" x="2641600" y="5743575"/>
          <p14:tracePt t="98231" x="2754313" y="5619750"/>
          <p14:tracePt t="98239" x="2828925" y="5494338"/>
          <p14:tracePt t="98246" x="2890838" y="5407025"/>
          <p14:tracePt t="98253" x="2979738" y="5294313"/>
          <p14:tracePt t="98259" x="3028950" y="5218113"/>
          <p14:tracePt t="98268" x="3128963" y="5105400"/>
          <p14:tracePt t="98274" x="3192463" y="5043488"/>
          <p14:tracePt t="98281" x="3228975" y="4981575"/>
          <p14:tracePt t="98288" x="3317875" y="4930775"/>
          <p14:tracePt t="98296" x="3379788" y="4892675"/>
          <p14:tracePt t="98303" x="3417888" y="4843463"/>
          <p14:tracePt t="98310" x="3441700" y="4843463"/>
          <p14:tracePt t="98354" x="3441700" y="4830763"/>
          <p14:tracePt t="98361" x="3492500" y="4805363"/>
          <p14:tracePt t="98368" x="3667125" y="4667250"/>
          <p14:tracePt t="98374" x="3843338" y="4554538"/>
          <p14:tracePt t="98383" x="3956050" y="4467225"/>
          <p14:tracePt t="98388" x="3979863" y="4454525"/>
          <p14:tracePt t="98396" x="4017963" y="4430713"/>
          <p14:tracePt t="98403" x="4105275" y="4392613"/>
          <p14:tracePt t="98410" x="4217988" y="4305300"/>
          <p14:tracePt t="98418" x="4294188" y="4254500"/>
          <p14:tracePt t="98424" x="4318000" y="4241800"/>
          <p14:tracePt t="98434" x="4330700" y="4230688"/>
          <p14:tracePt t="98453" x="4330700" y="4217988"/>
          <p14:tracePt t="98461" x="4343400" y="4217988"/>
          <p14:tracePt t="98504" x="4343400" y="4205288"/>
          <p14:tracePt t="98511" x="4356100" y="4205288"/>
          <p14:tracePt t="98533" x="4394200" y="4192588"/>
          <p14:tracePt t="98539" x="4506913" y="4141788"/>
          <p14:tracePt t="98546" x="4694238" y="4079875"/>
          <p14:tracePt t="98554" x="4819650" y="4029075"/>
          <p14:tracePt t="98561" x="4945063" y="3992563"/>
          <p14:tracePt t="98568" x="4994275" y="3979863"/>
          <p14:tracePt t="98575" x="5068888" y="3967163"/>
          <p14:tracePt t="98584" x="5132388" y="3954463"/>
          <p14:tracePt t="98589" x="5207000" y="3941763"/>
          <p14:tracePt t="98596" x="5245100" y="3916363"/>
          <p14:tracePt t="98603" x="5257800" y="3916363"/>
          <p14:tracePt t="98611" x="5270500" y="3916363"/>
          <p14:tracePt t="98619" x="5281613" y="3905250"/>
          <p14:tracePt t="98648" x="5294313" y="3916363"/>
          <p14:tracePt t="98655" x="5332413" y="3916363"/>
          <p14:tracePt t="98661" x="5345113" y="3916363"/>
          <p14:tracePt t="99098" x="5445125" y="3929063"/>
          <p14:tracePt t="99104" x="5607050" y="3929063"/>
          <p14:tracePt t="99111" x="5745163" y="3941763"/>
          <p14:tracePt t="99119" x="5883275" y="3941763"/>
          <p14:tracePt t="99126" x="5983288" y="3954463"/>
          <p14:tracePt t="99135" x="6096000" y="3954463"/>
          <p14:tracePt t="99140" x="6246813" y="3979863"/>
          <p14:tracePt t="99147" x="6383338" y="3979863"/>
          <p14:tracePt t="99154" x="6483350" y="3992563"/>
          <p14:tracePt t="99161" x="6621463" y="3992563"/>
          <p14:tracePt t="99169" x="6746875" y="3992563"/>
          <p14:tracePt t="99175" x="6808788" y="3992563"/>
          <p14:tracePt t="99183" x="6910388" y="4017963"/>
          <p14:tracePt t="99190" x="7010400" y="4017963"/>
          <p14:tracePt t="99197" x="7097713" y="4017963"/>
          <p14:tracePt t="99204" x="7197725" y="4017963"/>
          <p14:tracePt t="99211" x="7235825" y="4017963"/>
          <p14:tracePt t="99218" x="7272338" y="4029075"/>
          <p14:tracePt t="99225" x="7285038" y="4029075"/>
          <p14:tracePt t="99235" x="7297738" y="4029075"/>
          <p14:tracePt t="99239" x="7310438" y="4029075"/>
          <p14:tracePt t="99277" x="7335838" y="4029075"/>
          <p14:tracePt t="99284" x="7372350" y="4029075"/>
          <p14:tracePt t="99290" x="7448550" y="4029075"/>
          <p14:tracePt t="99296" x="7485063" y="4041775"/>
          <p14:tracePt t="99304" x="7535863" y="4041775"/>
          <p14:tracePt t="99311" x="7610475" y="4067175"/>
          <p14:tracePt t="99318" x="7648575" y="4067175"/>
          <p14:tracePt t="99326" x="7685088" y="4067175"/>
          <p14:tracePt t="99334" x="7735888" y="4079875"/>
          <p14:tracePt t="99341" x="7797800" y="4092575"/>
          <p14:tracePt t="99347" x="7835900" y="4092575"/>
          <p14:tracePt t="99354" x="7897813" y="4105275"/>
          <p14:tracePt t="99363" x="7923213" y="4105275"/>
          <p14:tracePt t="99371" x="7999413" y="4117975"/>
          <p14:tracePt t="99375" x="8023225" y="4129088"/>
          <p14:tracePt t="99384" x="8074025" y="4141788"/>
          <p14:tracePt t="99389" x="8123238" y="4154488"/>
          <p14:tracePt t="99396" x="8161338" y="4154488"/>
          <p14:tracePt t="99404" x="8223250" y="4154488"/>
          <p14:tracePt t="99411" x="8286750" y="4154488"/>
          <p14:tracePt t="99418" x="8324850" y="4154488"/>
          <p14:tracePt t="99425" x="8399463" y="4154488"/>
          <p14:tracePt t="99433" x="8412163" y="4154488"/>
          <p14:tracePt t="99440" x="8448675" y="4154488"/>
          <p14:tracePt t="99448" x="8474075" y="4154488"/>
          <p14:tracePt t="99454" x="8512175" y="4154488"/>
          <p14:tracePt t="99462" x="8524875" y="4154488"/>
          <p14:tracePt t="99469" x="8537575" y="4154488"/>
          <p14:tracePt t="99877" x="8512175" y="4154488"/>
          <p14:tracePt t="99883" x="8474075" y="4154488"/>
          <p14:tracePt t="99891" x="8448675" y="4154488"/>
          <p14:tracePt t="99901" x="8412163" y="4154488"/>
          <p14:tracePt t="99906" x="8399463" y="4154488"/>
          <p14:tracePt t="99911" x="8335963" y="4154488"/>
          <p14:tracePt t="99919" x="8324850" y="4154488"/>
          <p14:tracePt t="99927" x="8299450" y="4154488"/>
          <p14:tracePt t="99934" x="8274050" y="4154488"/>
          <p14:tracePt t="99940" x="8248650" y="4141788"/>
          <p14:tracePt t="99963" x="8235950" y="4141788"/>
          <p14:tracePt t="100020" x="8199438" y="4067175"/>
          <p14:tracePt t="100027" x="8148638" y="3941763"/>
          <p14:tracePt t="100033" x="8074025" y="3867150"/>
          <p14:tracePt t="100062" x="8074025" y="3854450"/>
          <p14:tracePt t="100119" x="8074025" y="3841750"/>
          <p14:tracePt t="100127" x="8048625" y="3829050"/>
          <p14:tracePt t="100134" x="8023225" y="3803650"/>
          <p14:tracePt t="100141" x="7948613" y="3792538"/>
          <p14:tracePt t="100150" x="7886700" y="3767138"/>
          <p14:tracePt t="100155" x="7785100" y="3729038"/>
          <p14:tracePt t="100162" x="7685088" y="3716338"/>
          <p14:tracePt t="100170" x="7635875" y="3716338"/>
          <p14:tracePt t="100176" x="7585075" y="3703638"/>
          <p14:tracePt t="100183" x="7561263" y="3703638"/>
          <p14:tracePt t="100191" x="7535863" y="3692525"/>
          <p14:tracePt t="100201" x="7510463" y="3692525"/>
          <p14:tracePt t="100212" x="7497763" y="3692525"/>
          <p14:tracePt t="100219" x="7485063" y="3692525"/>
          <p14:tracePt t="100234" x="7472363" y="3692525"/>
          <p14:tracePt t="100256" x="7459663" y="3692525"/>
          <p14:tracePt t="100263" x="7448550" y="3692525"/>
          <p14:tracePt t="100269" x="7410450" y="3692525"/>
          <p14:tracePt t="100277" x="7385050" y="3692525"/>
          <p14:tracePt t="100285" x="7348538" y="3703638"/>
          <p14:tracePt t="100291" x="7310438" y="3716338"/>
          <p14:tracePt t="100298" x="7259638" y="3729038"/>
          <p14:tracePt t="100304" x="7197725" y="3767138"/>
          <p14:tracePt t="100312" x="7123113" y="3792538"/>
          <p14:tracePt t="100319" x="7072313" y="3803650"/>
          <p14:tracePt t="100327" x="7034213" y="3803650"/>
          <p14:tracePt t="100334" x="6959600" y="3803650"/>
          <p14:tracePt t="100341" x="6884988" y="3803650"/>
          <p14:tracePt t="100350" x="6808788" y="3803650"/>
          <p14:tracePt t="100355" x="6708775" y="3767138"/>
          <p14:tracePt t="100363" x="6608763" y="3716338"/>
          <p14:tracePt t="100369" x="6508750" y="3692525"/>
          <p14:tracePt t="100377" x="6446838" y="3641725"/>
          <p14:tracePt t="100384" x="6383338" y="3579813"/>
          <p14:tracePt t="100390" x="6346825" y="3554413"/>
          <p14:tracePt t="100399" x="6308725" y="3529013"/>
          <p14:tracePt t="100405" x="6283325" y="3503613"/>
          <p14:tracePt t="100412" x="6270625" y="3479800"/>
          <p14:tracePt t="100419" x="6221413" y="3416300"/>
          <p14:tracePt t="100427" x="6208713" y="3390900"/>
          <p14:tracePt t="100433" x="6196013" y="3367088"/>
          <p14:tracePt t="100442" x="6183313" y="3341688"/>
          <p14:tracePt t="100451" x="6170613" y="3328988"/>
          <p14:tracePt t="100464" x="6170613" y="3316288"/>
          <p14:tracePt t="100491" x="6170613" y="3303588"/>
          <p14:tracePt t="100527" x="6183313" y="3278188"/>
          <p14:tracePt t="100534" x="6283325" y="3254375"/>
          <p14:tracePt t="100542" x="6434138" y="3178175"/>
          <p14:tracePt t="100551" x="6534150" y="3154363"/>
          <p14:tracePt t="100555" x="6621463" y="3141663"/>
          <p14:tracePt t="100562" x="6696075" y="3141663"/>
          <p14:tracePt t="100569" x="6784975" y="3165475"/>
          <p14:tracePt t="100576" x="6859588" y="3190875"/>
          <p14:tracePt t="100583" x="6959600" y="3203575"/>
          <p14:tracePt t="100591" x="7059613" y="3228975"/>
          <p14:tracePt t="100597" x="7134225" y="3254375"/>
          <p14:tracePt t="100604" x="7210425" y="3290888"/>
          <p14:tracePt t="100613" x="7335838" y="3367088"/>
          <p14:tracePt t="100619" x="7448550" y="3416300"/>
          <p14:tracePt t="100625" x="7548563" y="3467100"/>
          <p14:tracePt t="100633" x="7648575" y="3529013"/>
          <p14:tracePt t="100640" x="7735888" y="3603625"/>
          <p14:tracePt t="100648" x="7823200" y="3667125"/>
          <p14:tracePt t="100654" x="7910513" y="3779838"/>
          <p14:tracePt t="100663" x="7986713" y="3879850"/>
          <p14:tracePt t="100669" x="8023225" y="3916363"/>
          <p14:tracePt t="100676" x="8048625" y="3967163"/>
          <p14:tracePt t="100684" x="8061325" y="3979863"/>
          <p14:tracePt t="100690" x="8074025" y="4005263"/>
          <p14:tracePt t="100699" x="8074025" y="4017963"/>
          <p14:tracePt t="100704" x="8086725" y="4017963"/>
          <p14:tracePt t="100711" x="8086725" y="4029075"/>
          <p14:tracePt t="100719" x="8086725" y="4041775"/>
          <p14:tracePt t="100725" x="8086725" y="4054475"/>
          <p14:tracePt t="100733" x="8086725" y="4092575"/>
          <p14:tracePt t="100740" x="8074025" y="4154488"/>
          <p14:tracePt t="100749" x="8061325" y="4205288"/>
          <p14:tracePt t="100754" x="8048625" y="4279900"/>
          <p14:tracePt t="100762" x="8035925" y="4318000"/>
          <p14:tracePt t="100769" x="8023225" y="4367213"/>
          <p14:tracePt t="100777" x="8010525" y="4405313"/>
          <p14:tracePt t="100784" x="8010525" y="4443413"/>
          <p14:tracePt t="100827" x="8035925" y="4443413"/>
          <p14:tracePt t="100834" x="8110538" y="4443413"/>
          <p14:tracePt t="100841" x="8148638" y="4443413"/>
          <p14:tracePt t="100850" x="8174038" y="4430713"/>
          <p14:tracePt t="100862" x="8186738" y="4430713"/>
          <p14:tracePt t="100928" x="8148638" y="4405313"/>
          <p14:tracePt t="100933" x="8048625" y="4318000"/>
          <p14:tracePt t="100942" x="7910513" y="4241800"/>
          <p14:tracePt t="100949" x="7735888" y="4167188"/>
          <p14:tracePt t="100955" x="7585075" y="4129088"/>
          <p14:tracePt t="100962" x="7459663" y="4079875"/>
          <p14:tracePt t="100969" x="7335838" y="4041775"/>
          <p14:tracePt t="100977" x="7210425" y="3992563"/>
          <p14:tracePt t="100984" x="7072313" y="3954463"/>
          <p14:tracePt t="100991" x="6946900" y="3916363"/>
          <p14:tracePt t="100999" x="6872288" y="3905250"/>
          <p14:tracePt t="101005" x="6772275" y="3892550"/>
          <p14:tracePt t="101012" x="6721475" y="3892550"/>
          <p14:tracePt t="101019" x="6684963" y="3892550"/>
          <p14:tracePt t="101026" x="6646863" y="3892550"/>
          <p14:tracePt t="101033" x="6621463" y="3905250"/>
          <p14:tracePt t="101078" x="6608763" y="3916363"/>
          <p14:tracePt t="101084" x="6596063" y="3916363"/>
          <p14:tracePt t="101093" x="6584950" y="3941763"/>
          <p14:tracePt t="101099" x="6572250" y="3979863"/>
          <p14:tracePt t="101106" x="6559550" y="4005263"/>
          <p14:tracePt t="101113" x="6559550" y="4017963"/>
          <p14:tracePt t="101119" x="6559550" y="4041775"/>
          <p14:tracePt t="101134" x="6559550" y="4067175"/>
          <p14:tracePt t="101141" x="6559550" y="4092575"/>
          <p14:tracePt t="101150" x="6559550" y="4105275"/>
          <p14:tracePt t="101156" x="6572250" y="4117975"/>
          <p14:tracePt t="101164" x="6596063" y="4117975"/>
          <p14:tracePt t="101170" x="6684963" y="4154488"/>
          <p14:tracePt t="101178" x="6759575" y="4179888"/>
          <p14:tracePt t="101185" x="6859588" y="4179888"/>
          <p14:tracePt t="101191" x="6910388" y="4179888"/>
          <p14:tracePt t="101201" x="6985000" y="4179888"/>
          <p14:tracePt t="101206" x="7010400" y="4179888"/>
          <p14:tracePt t="101214" x="7021513" y="4179888"/>
          <p14:tracePt t="101220" x="7034213" y="4167188"/>
          <p14:tracePt t="101227" x="7046913" y="4167188"/>
          <p14:tracePt t="101371" x="7059613" y="4167188"/>
          <p14:tracePt t="101378" x="7097713" y="4167188"/>
          <p14:tracePt t="101385" x="7134225" y="4167188"/>
          <p14:tracePt t="101393" x="7146925" y="4167188"/>
          <p14:tracePt t="101401" x="7197725" y="4154488"/>
          <p14:tracePt t="101407" x="7259638" y="4154488"/>
          <p14:tracePt t="101414" x="7310438" y="4154488"/>
          <p14:tracePt t="101420" x="7410450" y="4141788"/>
          <p14:tracePt t="101428" x="7472363" y="4141788"/>
          <p14:tracePt t="101436" x="7548563" y="4129088"/>
          <p14:tracePt t="101442" x="7610475" y="4129088"/>
          <p14:tracePt t="101450" x="7661275" y="4129088"/>
          <p14:tracePt t="101456" x="7685088" y="4129088"/>
          <p14:tracePt t="101465" x="7723188" y="4117975"/>
          <p14:tracePt t="101478" x="7735888" y="4117975"/>
          <p14:tracePt t="101492" x="7748588" y="4117975"/>
          <p14:tracePt t="101535" x="7773988" y="4117975"/>
          <p14:tracePt t="101542" x="7785100" y="4117975"/>
          <p14:tracePt t="101550" x="7810500" y="4105275"/>
          <p14:tracePt t="101557" x="7835900" y="4105275"/>
          <p14:tracePt t="102021" x="7861300" y="4079875"/>
          <p14:tracePt t="102029" x="7897813" y="4054475"/>
          <p14:tracePt t="102035" x="7935913" y="4029075"/>
          <p14:tracePt t="102064" x="7948613" y="4017963"/>
          <p14:tracePt t="102101" x="7961313" y="4017963"/>
          <p14:tracePt t="102107" x="7974013" y="4017963"/>
          <p14:tracePt t="102114" x="7986713" y="4017963"/>
          <p14:tracePt t="102121" x="7999413" y="4017963"/>
          <p14:tracePt t="102127" x="8010525" y="4029075"/>
          <p14:tracePt t="102136" x="8035925" y="4041775"/>
          <p14:tracePt t="102145" x="8048625" y="4092575"/>
          <p14:tracePt t="102150" x="8061325" y="4117975"/>
          <p14:tracePt t="102157" x="8061325" y="4154488"/>
          <p14:tracePt t="102165" x="8061325" y="4192588"/>
          <p14:tracePt t="102171" x="8061325" y="4230688"/>
          <p14:tracePt t="102178" x="8061325" y="4241800"/>
          <p14:tracePt t="102186" x="8061325" y="4267200"/>
          <p14:tracePt t="102194" x="8048625" y="4279900"/>
          <p14:tracePt t="102200" x="8035925" y="4292600"/>
          <p14:tracePt t="102207" x="8035925" y="4305300"/>
          <p14:tracePt t="102214" x="8023225" y="4330700"/>
          <p14:tracePt t="102229" x="7999413" y="4341813"/>
          <p14:tracePt t="102237" x="7986713" y="4354513"/>
          <p14:tracePt t="102251" x="7974013" y="4354513"/>
          <p14:tracePt t="102860" x="7961313" y="4354513"/>
          <p14:tracePt t="102866" x="7910513" y="4341813"/>
          <p14:tracePt t="102873" x="7835900" y="4292600"/>
          <p14:tracePt t="102878" x="7761288" y="4254500"/>
          <p14:tracePt t="102886" x="7673975" y="4217988"/>
          <p14:tracePt t="102893" x="7597775" y="4179888"/>
          <p14:tracePt t="102901" x="7497763" y="4129088"/>
          <p14:tracePt t="102907" x="7435850" y="4105275"/>
          <p14:tracePt t="102916" x="7335838" y="4079875"/>
          <p14:tracePt t="102922" x="7285038" y="4067175"/>
          <p14:tracePt t="102929" x="7210425" y="4054475"/>
          <p14:tracePt t="102936" x="7185025" y="4041775"/>
          <p14:tracePt t="102944" x="7159625" y="4029075"/>
          <p14:tracePt t="102951" x="7134225" y="4029075"/>
          <p14:tracePt t="102966" x="7097713" y="4005263"/>
          <p14:tracePt t="102972" x="7072313" y="4005263"/>
          <p14:tracePt t="102980" x="7046913" y="4005263"/>
          <p14:tracePt t="102986" x="7010400" y="4005263"/>
          <p14:tracePt t="102993" x="6972300" y="4005263"/>
          <p14:tracePt t="103001" x="6934200" y="4005263"/>
          <p14:tracePt t="103008" x="6910388" y="4005263"/>
          <p14:tracePt t="103016" x="6884988" y="4017963"/>
          <p14:tracePt t="103021" x="6834188" y="4017963"/>
          <p14:tracePt t="103030" x="6808788" y="4029075"/>
          <p14:tracePt t="103036" x="6808788" y="4041775"/>
          <p14:tracePt t="103044" x="6784975" y="4054475"/>
          <p14:tracePt t="103052" x="6759575" y="4067175"/>
          <p14:tracePt t="103058" x="6734175" y="4079875"/>
          <p14:tracePt t="103066" x="6721475" y="4092575"/>
          <p14:tracePt t="103072" x="6696075" y="4105275"/>
          <p14:tracePt t="103081" x="6684963" y="4129088"/>
          <p14:tracePt t="103087" x="6684963" y="4141788"/>
          <p14:tracePt t="103093" x="6672263" y="4154488"/>
          <p14:tracePt t="103101" x="6659563" y="4179888"/>
          <p14:tracePt t="103108" x="6621463" y="4205288"/>
          <p14:tracePt t="103115" x="6621463" y="4217988"/>
          <p14:tracePt t="103123" x="6608763" y="4241800"/>
          <p14:tracePt t="103129" x="6608763" y="4254500"/>
          <p14:tracePt t="103136" x="6608763" y="4279900"/>
          <p14:tracePt t="103143" x="6608763" y="4292600"/>
          <p14:tracePt t="103152" x="6608763" y="4305300"/>
          <p14:tracePt t="103158" x="6608763" y="4318000"/>
          <p14:tracePt t="103166" x="6646863" y="4367213"/>
          <p14:tracePt t="103172" x="6672263" y="4392613"/>
          <p14:tracePt t="103180" x="6708775" y="4418013"/>
          <p14:tracePt t="103186" x="6759575" y="4454525"/>
          <p14:tracePt t="103193" x="6846888" y="4479925"/>
          <p14:tracePt t="103201" x="6897688" y="4505325"/>
          <p14:tracePt t="103207" x="6972300" y="4505325"/>
          <p14:tracePt t="103215" x="7021513" y="4505325"/>
          <p14:tracePt t="103222" x="7097713" y="4505325"/>
          <p14:tracePt t="103229" x="7146925" y="4505325"/>
          <p14:tracePt t="103236" x="7223125" y="4479925"/>
          <p14:tracePt t="103243" x="7297738" y="4467225"/>
          <p14:tracePt t="103251" x="7397750" y="4443413"/>
          <p14:tracePt t="103258" x="7448550" y="4430713"/>
          <p14:tracePt t="103266" x="7510463" y="4418013"/>
          <p14:tracePt t="103273" x="7535863" y="4405313"/>
          <p14:tracePt t="103279" x="7572375" y="4392613"/>
          <p14:tracePt t="103286" x="7597775" y="4379913"/>
          <p14:tracePt t="103293" x="7610475" y="4354513"/>
          <p14:tracePt t="103301" x="7623175" y="4354513"/>
          <p14:tracePt t="103309" x="7623175" y="4341813"/>
          <p14:tracePt t="103365" x="7635875" y="4341813"/>
          <p14:tracePt t="103373" x="7635875" y="4330700"/>
          <p14:tracePt t="103381" x="7648575" y="4318000"/>
          <p14:tracePt t="103387" x="7648575" y="4254500"/>
          <p14:tracePt t="103393" x="7661275" y="4141788"/>
          <p14:tracePt t="103402" x="7661275" y="4041775"/>
          <p14:tracePt t="103466" x="7597775" y="4041775"/>
          <p14:tracePt t="103473" x="7535863" y="4041775"/>
          <p14:tracePt t="103480" x="7448550" y="4079875"/>
          <p14:tracePt t="103487" x="7397750" y="4105275"/>
          <p14:tracePt t="103494" x="7310438" y="4141788"/>
          <p14:tracePt t="103501" x="7285038" y="4154488"/>
          <p14:tracePt t="103508" x="7246938" y="4192588"/>
          <p14:tracePt t="103516" x="7223125" y="4230688"/>
          <p14:tracePt t="103522" x="7159625" y="4292600"/>
          <p14:tracePt t="103529" x="7110413" y="4392613"/>
          <p14:tracePt t="103537" x="7085013" y="4454525"/>
          <p14:tracePt t="103544" x="7059613" y="4492625"/>
          <p14:tracePt t="103551" x="7034213" y="4543425"/>
          <p14:tracePt t="103558" x="7021513" y="4579938"/>
          <p14:tracePt t="103565" x="6997700" y="4618038"/>
          <p14:tracePt t="103573" x="6985000" y="4679950"/>
          <p14:tracePt t="103580" x="6985000" y="4718050"/>
          <p14:tracePt t="103587" x="6985000" y="4730750"/>
          <p14:tracePt t="103594" x="6985000" y="4792663"/>
          <p14:tracePt t="103601" x="6985000" y="4818063"/>
          <p14:tracePt t="103608" x="6997700" y="4830763"/>
          <p14:tracePt t="103617" x="6997700" y="4843463"/>
          <p14:tracePt t="103624" x="6997700" y="4868863"/>
          <p14:tracePt t="103630" x="7010400" y="4879975"/>
          <p14:tracePt t="103637" x="7010400" y="4892675"/>
          <p14:tracePt t="103652" x="7034213" y="4905375"/>
          <p14:tracePt t="103659" x="7034213" y="4930775"/>
          <p14:tracePt t="103667" x="7059613" y="4943475"/>
          <p14:tracePt t="103673" x="7085013" y="4968875"/>
          <p14:tracePt t="103681" x="7123113" y="4981575"/>
          <p14:tracePt t="103688" x="7197725" y="5030788"/>
          <p14:tracePt t="103694" x="7246938" y="5043488"/>
          <p14:tracePt t="103701" x="7323138" y="5043488"/>
          <p14:tracePt t="103708" x="7423150" y="5056188"/>
          <p14:tracePt t="103716" x="7548563" y="5056188"/>
          <p14:tracePt t="103722" x="7661275" y="5056188"/>
          <p14:tracePt t="103731" x="7735888" y="5056188"/>
          <p14:tracePt t="103737" x="7797800" y="5056188"/>
          <p14:tracePt t="103745" x="7861300" y="5056188"/>
          <p14:tracePt t="103752" x="7897813" y="5043488"/>
          <p14:tracePt t="103759" x="7948613" y="5018088"/>
          <p14:tracePt t="103766" x="7986713" y="5005388"/>
          <p14:tracePt t="103773" x="8010525" y="4992688"/>
          <p14:tracePt t="103783" x="8035925" y="4992688"/>
          <p14:tracePt t="103787" x="8035925" y="4981575"/>
          <p14:tracePt t="103794" x="8061325" y="4981575"/>
          <p14:tracePt t="103838" x="8074025" y="4968875"/>
          <p14:tracePt t="103845" x="8099425" y="4918075"/>
          <p14:tracePt t="103852" x="8148638" y="4818063"/>
          <p14:tracePt t="103859" x="8212138" y="4768850"/>
          <p14:tracePt t="103867" x="8212138" y="4730750"/>
          <p14:tracePt t="103900" x="8223250" y="4705350"/>
          <p14:tracePt t="103903" x="8235950" y="4692650"/>
          <p14:tracePt t="104016" x="8223250" y="4667250"/>
          <p14:tracePt t="104023" x="8212138" y="4667250"/>
          <p14:tracePt t="104031" x="8186738" y="4630738"/>
          <p14:tracePt t="104038" x="8161338" y="4618038"/>
          <p14:tracePt t="104044" x="8135938" y="4605338"/>
          <p14:tracePt t="104054" x="8110538" y="4592638"/>
          <p14:tracePt t="104058" x="8110538" y="4579938"/>
          <p14:tracePt t="104082" x="8099425" y="4579938"/>
          <p14:tracePt t="104105" x="8099425" y="4567238"/>
          <p14:tracePt t="104132" x="8074025" y="4567238"/>
          <p14:tracePt t="104152" x="8048625" y="4554538"/>
          <p14:tracePt t="104159" x="8035925" y="4554538"/>
          <p14:tracePt t="104182" x="8023225" y="4554538"/>
          <p14:tracePt t="104195" x="8010525" y="4554538"/>
          <p14:tracePt t="104202" x="7974013" y="4554538"/>
          <p14:tracePt t="104210" x="7961313" y="4554538"/>
          <p14:tracePt t="104539" x="7961313" y="4543425"/>
          <p14:tracePt t="104560" x="7974013" y="4543425"/>
          <p14:tracePt t="104667" x="7961313" y="4543425"/>
          <p14:tracePt t="104676" x="7935913" y="4543425"/>
          <p14:tracePt t="104682" x="7923213" y="4543425"/>
          <p14:tracePt t="104688" x="7886700" y="4543425"/>
          <p14:tracePt t="104695" x="7874000" y="4543425"/>
          <p14:tracePt t="104702" x="7848600" y="4543425"/>
          <p14:tracePt t="104709" x="7810500" y="4543425"/>
          <p14:tracePt t="104716" x="7785100" y="4543425"/>
          <p14:tracePt t="104722" x="7748588" y="4543425"/>
          <p14:tracePt t="104733" x="7735888" y="4543425"/>
          <p14:tracePt t="104737" x="7735888" y="4554538"/>
          <p14:tracePt t="104746" x="7723188" y="4554538"/>
          <p14:tracePt t="104751" x="7710488" y="4567238"/>
          <p14:tracePt t="104759" x="7697788" y="4567238"/>
          <p14:tracePt t="104766" x="7685088" y="4579938"/>
          <p14:tracePt t="104823" x="7685088" y="4592638"/>
          <p14:tracePt t="104831" x="7661275" y="4605338"/>
          <p14:tracePt t="104838" x="7661275" y="4618038"/>
          <p14:tracePt t="104845" x="7648575" y="4630738"/>
          <p14:tracePt t="104853" x="7635875" y="4630738"/>
          <p14:tracePt t="104859" x="7635875" y="4643438"/>
          <p14:tracePt t="104866" x="7635875" y="4656138"/>
          <p14:tracePt t="104873" x="7635875" y="4679950"/>
          <p14:tracePt t="104898" x="7635875" y="4705350"/>
          <p14:tracePt t="104902" x="7635875" y="4730750"/>
          <p14:tracePt t="104911" x="7648575" y="4743450"/>
          <p14:tracePt t="104916" x="7685088" y="4756150"/>
          <p14:tracePt t="104923" x="7710488" y="4792663"/>
          <p14:tracePt t="104932" x="7748588" y="4805363"/>
          <p14:tracePt t="104939" x="7797800" y="4830763"/>
          <p14:tracePt t="104945" x="7835900" y="4830763"/>
          <p14:tracePt t="104952" x="7874000" y="4830763"/>
          <p14:tracePt t="104961" x="7935913" y="4843463"/>
          <p14:tracePt t="104967" x="7974013" y="4843463"/>
          <p14:tracePt t="104973" x="7986713" y="4843463"/>
          <p14:tracePt t="104981" x="8010525" y="4843463"/>
          <p14:tracePt t="104989" x="8023225" y="4843463"/>
          <p14:tracePt t="105016" x="8023225" y="4830763"/>
          <p14:tracePt t="105024" x="8048625" y="4805363"/>
          <p14:tracePt t="105031" x="8061325" y="4768850"/>
          <p14:tracePt t="105038" x="8061325" y="4756150"/>
          <p14:tracePt t="105046" x="8023225" y="4692650"/>
          <p14:tracePt t="105051" x="7986713" y="4618038"/>
          <p14:tracePt t="105060" x="7974013" y="4567238"/>
          <p14:tracePt t="105067" x="7910513" y="4530725"/>
          <p14:tracePt t="105073" x="7848600" y="4467225"/>
          <p14:tracePt t="105081" x="7797800" y="4443413"/>
          <p14:tracePt t="105087" x="7735888" y="4430713"/>
          <p14:tracePt t="105095" x="7697788" y="4418013"/>
          <p14:tracePt t="105102" x="7673975" y="4405313"/>
          <p14:tracePt t="105110" x="7635875" y="4405313"/>
          <p14:tracePt t="105116" x="7610475" y="4405313"/>
          <p14:tracePt t="105123" x="7597775" y="4405313"/>
          <p14:tracePt t="105132" x="7572375" y="4418013"/>
          <p14:tracePt t="105140" x="7561263" y="4418013"/>
          <p14:tracePt t="105146" x="7548563" y="4430713"/>
          <p14:tracePt t="105152" x="7535863" y="4443413"/>
          <p14:tracePt t="105174" x="7535863" y="4454525"/>
          <p14:tracePt t="105181" x="7510463" y="4454525"/>
          <p14:tracePt t="105203" x="7497763" y="4479925"/>
          <p14:tracePt t="105224" x="7497763" y="4492625"/>
          <p14:tracePt t="105238" x="7497763" y="4505325"/>
          <p14:tracePt t="105246" x="7497763" y="4518025"/>
          <p14:tracePt t="105260" x="7523163" y="4530725"/>
          <p14:tracePt t="105267" x="7561263" y="4543425"/>
          <p14:tracePt t="105274" x="7610475" y="4567238"/>
          <p14:tracePt t="105281" x="7710488" y="4567238"/>
          <p14:tracePt t="105289" x="7773988" y="4567238"/>
          <p14:tracePt t="105295" x="7874000" y="4567238"/>
          <p14:tracePt t="105302" x="7974013" y="4567238"/>
          <p14:tracePt t="105309" x="8023225" y="4567238"/>
          <p14:tracePt t="105317" x="8035925" y="4567238"/>
          <p14:tracePt t="105332" x="8048625" y="4567238"/>
          <p14:tracePt t="105461" x="8048625" y="4579938"/>
          <p14:tracePt t="105468" x="8035925" y="4605338"/>
          <p14:tracePt t="105475" x="8023225" y="4643438"/>
          <p14:tracePt t="105483" x="8010525" y="4679950"/>
          <p14:tracePt t="105489" x="7986713" y="4756150"/>
          <p14:tracePt t="105496" x="7986713" y="4792663"/>
          <p14:tracePt t="105503" x="7986713" y="4830763"/>
          <p14:tracePt t="105510" x="7986713" y="4856163"/>
          <p14:tracePt t="105517" x="7986713" y="4868863"/>
          <p14:tracePt t="105890" x="8023225" y="4868863"/>
          <p14:tracePt t="105897" x="8061325" y="4868863"/>
          <p14:tracePt t="105904" x="8099425" y="4868863"/>
          <p14:tracePt t="105918" x="8135938" y="4830763"/>
          <p14:tracePt t="105926" x="8199438" y="4779963"/>
          <p14:tracePt t="105935" x="8286750" y="4730750"/>
          <p14:tracePt t="105939" x="8299450" y="4718050"/>
          <p14:tracePt t="105947" x="8348663" y="4656138"/>
          <p14:tracePt t="105953" x="8386763" y="4630738"/>
          <p14:tracePt t="105961" x="8399463" y="4630738"/>
          <p14:tracePt t="105976" x="8412163" y="4605338"/>
          <p14:tracePt t="105983" x="8424863" y="4492625"/>
          <p14:tracePt t="105989" x="8435975" y="4367213"/>
          <p14:tracePt t="105996" x="8435975" y="4279900"/>
          <p14:tracePt t="106003" x="8424863" y="4154488"/>
          <p14:tracePt t="106010" x="8386763" y="4079875"/>
          <p14:tracePt t="106019" x="8299450" y="3929063"/>
          <p14:tracePt t="106025" x="8223250" y="3816350"/>
          <p14:tracePt t="106033" x="8074025" y="3729038"/>
          <p14:tracePt t="106039" x="7897813" y="3603625"/>
          <p14:tracePt t="106049" x="7697788" y="3490913"/>
          <p14:tracePt t="106054" x="7548563" y="3378200"/>
          <p14:tracePt t="106060" x="7459663" y="3316288"/>
          <p14:tracePt t="106068" x="7359650" y="3254375"/>
          <p14:tracePt t="106075" x="7297738" y="3190875"/>
          <p14:tracePt t="106082" x="7223125" y="3141663"/>
          <p14:tracePt t="106089" x="7134225" y="3103563"/>
          <p14:tracePt t="106096" x="7034213" y="3065463"/>
          <p14:tracePt t="106104" x="6934200" y="3016250"/>
          <p14:tracePt t="106111" x="6784975" y="2978150"/>
          <p14:tracePt t="106118" x="6621463" y="2978150"/>
          <p14:tracePt t="106126" x="6496050" y="3003550"/>
          <p14:tracePt t="106133" x="6383338" y="3016250"/>
          <p14:tracePt t="106140" x="6234113" y="3028950"/>
          <p14:tracePt t="106147" x="6070600" y="3065463"/>
          <p14:tracePt t="106154" x="5921375" y="3103563"/>
          <p14:tracePt t="106161" x="5757863" y="3141663"/>
          <p14:tracePt t="106168" x="5632450" y="3216275"/>
          <p14:tracePt t="106175" x="5483225" y="3267075"/>
          <p14:tracePt t="106185" x="5332413" y="3341688"/>
          <p14:tracePt t="106189" x="5181600" y="3441700"/>
          <p14:tracePt t="106199" x="5032375" y="3554413"/>
          <p14:tracePt t="106202" x="4906963" y="3641725"/>
          <p14:tracePt t="106210" x="4743450" y="3779838"/>
          <p14:tracePt t="106217" x="4619625" y="3929063"/>
          <p14:tracePt t="106224" x="4494213" y="4105275"/>
          <p14:tracePt t="106231" x="4418013" y="4254500"/>
          <p14:tracePt t="106238" x="4368800" y="4405313"/>
          <p14:tracePt t="106246" x="4305300" y="4567238"/>
          <p14:tracePt t="106254" x="4294188" y="4743450"/>
          <p14:tracePt t="106261" x="4294188" y="4879975"/>
          <p14:tracePt t="106268" x="4330700" y="5005388"/>
          <p14:tracePt t="106275" x="4394200" y="5130800"/>
          <p14:tracePt t="106281" x="4443413" y="5230813"/>
          <p14:tracePt t="106289" x="4506913" y="5318125"/>
          <p14:tracePt t="106296" x="4568825" y="5407025"/>
          <p14:tracePt t="106302" x="4656138" y="5456238"/>
          <p14:tracePt t="106309" x="4719638" y="5518150"/>
          <p14:tracePt t="106316" x="4832350" y="5607050"/>
          <p14:tracePt t="106323" x="4906963" y="5656263"/>
          <p14:tracePt t="106331" x="5006975" y="5681663"/>
          <p14:tracePt t="106340" x="5068888" y="5743575"/>
          <p14:tracePt t="106347" x="5194300" y="5781675"/>
          <p14:tracePt t="106353" x="5281613" y="5832475"/>
          <p14:tracePt t="106363" x="5394325" y="5856288"/>
          <p14:tracePt t="106367" x="5519738" y="5856288"/>
          <p14:tracePt t="106374" x="5619750" y="5881688"/>
          <p14:tracePt t="106381" x="5732463" y="5881688"/>
          <p14:tracePt t="106388" x="5857875" y="5881688"/>
          <p14:tracePt t="106397" x="5932488" y="5868988"/>
          <p14:tracePt t="106404" x="6034088" y="5843588"/>
          <p14:tracePt t="106410" x="6134100" y="5832475"/>
          <p14:tracePt t="106417" x="6270625" y="5794375"/>
          <p14:tracePt t="106425" x="6421438" y="5756275"/>
          <p14:tracePt t="106432" x="6559550" y="5719763"/>
          <p14:tracePt t="106439" x="6672263" y="5668963"/>
          <p14:tracePt t="106447" x="6746875" y="5643563"/>
          <p14:tracePt t="106453" x="6808788" y="5607050"/>
          <p14:tracePt t="106460" x="6859588" y="5594350"/>
          <p14:tracePt t="106467" x="6921500" y="5530850"/>
          <p14:tracePt t="106474" x="6946900" y="5494338"/>
          <p14:tracePt t="106481" x="7010400" y="5430838"/>
          <p14:tracePt t="106489" x="7046913" y="5330825"/>
          <p14:tracePt t="106497" x="7059613" y="5256213"/>
          <p14:tracePt t="106503" x="7072313" y="5156200"/>
          <p14:tracePt t="106510" x="7072313" y="5068888"/>
          <p14:tracePt t="106517" x="7072313" y="5018088"/>
          <p14:tracePt t="106524" x="7072313" y="4956175"/>
          <p14:tracePt t="106533" x="7072313" y="4892675"/>
          <p14:tracePt t="106538" x="7046913" y="4830763"/>
          <p14:tracePt t="106548" x="7021513" y="4730750"/>
          <p14:tracePt t="106553" x="6959600" y="4656138"/>
          <p14:tracePt t="106560" x="6921500" y="4543425"/>
          <p14:tracePt t="106567" x="6897688" y="4492625"/>
          <p14:tracePt t="106575" x="6872288" y="4430713"/>
          <p14:tracePt t="106582" x="6808788" y="4392613"/>
          <p14:tracePt t="106589" x="6772275" y="4330700"/>
          <p14:tracePt t="106597" x="6721475" y="4241800"/>
          <p14:tracePt t="106603" x="6672263" y="4205288"/>
          <p14:tracePt t="106611" x="6608763" y="4141788"/>
          <p14:tracePt t="106617" x="6559550" y="4092575"/>
          <p14:tracePt t="106625" x="6483350" y="4054475"/>
          <p14:tracePt t="106632" x="6421438" y="3979863"/>
          <p14:tracePt t="106639" x="6334125" y="3954463"/>
          <p14:tracePt t="106647" x="6259513" y="3905250"/>
          <p14:tracePt t="106654" x="6183313" y="3867150"/>
          <p14:tracePt t="106663" x="6121400" y="3841750"/>
          <p14:tracePt t="106667" x="5995988" y="3792538"/>
          <p14:tracePt t="106675" x="5895975" y="3754438"/>
          <p14:tracePt t="106682" x="5795963" y="3716338"/>
          <p14:tracePt t="106690" x="5719763" y="3703638"/>
          <p14:tracePt t="106697" x="5619750" y="3703638"/>
          <p14:tracePt t="106703" x="5519738" y="3692525"/>
          <p14:tracePt t="106710" x="5432425" y="3692525"/>
          <p14:tracePt t="106718" x="5357813" y="3692525"/>
          <p14:tracePt t="106725" x="5281613" y="3692525"/>
          <p14:tracePt t="106732" x="5181600" y="3692525"/>
          <p14:tracePt t="106740" x="5045075" y="3729038"/>
          <p14:tracePt t="106747" x="4945063" y="3767138"/>
          <p14:tracePt t="106754" x="4794250" y="3803650"/>
          <p14:tracePt t="106761" x="4668838" y="3854450"/>
          <p14:tracePt t="106767" x="4568825" y="3905250"/>
          <p14:tracePt t="106775" x="4506913" y="3929063"/>
          <p14:tracePt t="106783" x="4430713" y="3979863"/>
          <p14:tracePt t="106789" x="4356100" y="4041775"/>
          <p14:tracePt t="106797" x="4318000" y="4105275"/>
          <p14:tracePt t="106804" x="4294188" y="4167188"/>
          <p14:tracePt t="106811" x="4217988" y="4230688"/>
          <p14:tracePt t="106818" x="4205288" y="4279900"/>
          <p14:tracePt t="106826" x="4192588" y="4341813"/>
          <p14:tracePt t="106833" x="4181475" y="4392613"/>
          <p14:tracePt t="106839" x="4168775" y="4430713"/>
          <p14:tracePt t="106847" x="4168775" y="4479925"/>
          <p14:tracePt t="106854" x="4168775" y="4518025"/>
          <p14:tracePt t="106862" x="4168775" y="4554538"/>
          <p14:tracePt t="106869" x="4181475" y="4618038"/>
          <p14:tracePt t="106876" x="4192588" y="4656138"/>
          <p14:tracePt t="106883" x="4256088" y="4692650"/>
          <p14:tracePt t="106890" x="4305300" y="4756150"/>
          <p14:tracePt t="106898" x="4381500" y="4805363"/>
          <p14:tracePt t="106903" x="4468813" y="4856163"/>
          <p14:tracePt t="106912" x="4530725" y="4892675"/>
          <p14:tracePt t="106918" x="4606925" y="4930775"/>
          <p14:tracePt t="106925" x="4706938" y="4943475"/>
          <p14:tracePt t="106932" x="4756150" y="4956175"/>
          <p14:tracePt t="106939" x="4806950" y="4981575"/>
          <p14:tracePt t="106948" x="4868863" y="4981575"/>
          <p14:tracePt t="106953" x="4919663" y="4981575"/>
          <p14:tracePt t="106962" x="4981575" y="4981575"/>
          <p14:tracePt t="106968" x="5057775" y="4968875"/>
          <p14:tracePt t="106974" x="5207000" y="4956175"/>
          <p14:tracePt t="106982" x="5345113" y="4930775"/>
          <p14:tracePt t="106990" x="5507038" y="4918075"/>
          <p14:tracePt t="106998" x="5683250" y="4879975"/>
          <p14:tracePt t="107003" x="5808663" y="4843463"/>
          <p14:tracePt t="107011" x="5945188" y="4805363"/>
          <p14:tracePt t="107018" x="6070600" y="4792663"/>
          <p14:tracePt t="107025" x="6196013" y="4756150"/>
          <p14:tracePt t="107032" x="6321425" y="4718050"/>
          <p14:tracePt t="107040" x="6446838" y="4667250"/>
          <p14:tracePt t="107047" x="6521450" y="4656138"/>
          <p14:tracePt t="107053" x="6596063" y="4618038"/>
          <p14:tracePt t="107061" x="6634163" y="4605338"/>
          <p14:tracePt t="107067" x="6672263" y="4592638"/>
          <p14:tracePt t="107075" x="6696075" y="4592638"/>
          <p14:tracePt t="107082" x="6696075" y="4579938"/>
          <p14:tracePt t="107148" x="6696075" y="4567238"/>
          <p14:tracePt t="107156" x="6684963" y="4505325"/>
          <p14:tracePt t="107163" x="6646863" y="4405313"/>
          <p14:tracePt t="107170" x="6596063" y="4305300"/>
          <p14:tracePt t="107177" x="6546850" y="4217988"/>
          <p14:tracePt t="107184" x="6483350" y="4179888"/>
          <p14:tracePt t="107190" x="6421438" y="4117975"/>
          <p14:tracePt t="107199" x="6334125" y="4067175"/>
          <p14:tracePt t="107205" x="6296025" y="4017963"/>
          <p14:tracePt t="107212" x="6259513" y="4005263"/>
          <p14:tracePt t="107219" x="6221413" y="3979863"/>
          <p14:tracePt t="107227" x="6170613" y="3967163"/>
          <p14:tracePt t="107236" x="6134100" y="3941763"/>
          <p14:tracePt t="107240" x="6057900" y="3905250"/>
          <p14:tracePt t="107248" x="5970588" y="3854450"/>
          <p14:tracePt t="107255" x="5870575" y="3829050"/>
          <p14:tracePt t="107262" x="5732463" y="3816350"/>
          <p14:tracePt t="107269" x="5632450" y="3816350"/>
          <p14:tracePt t="107277" x="5495925" y="3792538"/>
          <p14:tracePt t="107285" x="5370513" y="3792538"/>
          <p14:tracePt t="107290" x="5257800" y="3792538"/>
          <p14:tracePt t="107298" x="5157788" y="3792538"/>
          <p14:tracePt t="107306" x="5045075" y="3792538"/>
          <p14:tracePt t="107315" x="4968875" y="3792538"/>
          <p14:tracePt t="107319" x="4881563" y="3792538"/>
          <p14:tracePt t="107326" x="4843463" y="3792538"/>
          <p14:tracePt t="107334" x="4794250" y="3803650"/>
          <p14:tracePt t="107341" x="4732338" y="3816350"/>
          <p14:tracePt t="107348" x="4706938" y="3829050"/>
          <p14:tracePt t="107355" x="4668838" y="3841750"/>
          <p14:tracePt t="107366" x="4643438" y="3854450"/>
          <p14:tracePt t="107369" x="4619625" y="3867150"/>
          <p14:tracePt t="107377" x="4594225" y="3905250"/>
          <p14:tracePt t="107385" x="4530725" y="3929063"/>
          <p14:tracePt t="107390" x="4506913" y="3992563"/>
          <p14:tracePt t="107398" x="4481513" y="4041775"/>
          <p14:tracePt t="107405" x="4456113" y="4079875"/>
          <p14:tracePt t="107413" x="4443413" y="4117975"/>
          <p14:tracePt t="107419" x="4443413" y="4192588"/>
          <p14:tracePt t="107427" x="4418013" y="4241800"/>
          <p14:tracePt t="107434" x="4418013" y="4318000"/>
          <p14:tracePt t="107440" x="4430713" y="4354513"/>
          <p14:tracePt t="107448" x="4430713" y="4392613"/>
          <p14:tracePt t="107455" x="4443413" y="4467225"/>
          <p14:tracePt t="107462" x="4456113" y="4518025"/>
          <p14:tracePt t="107470" x="4468813" y="4554538"/>
          <p14:tracePt t="107477" x="4494213" y="4630738"/>
          <p14:tracePt t="107484" x="4518025" y="4692650"/>
          <p14:tracePt t="107490" x="4594225" y="4779963"/>
          <p14:tracePt t="107499" x="4630738" y="4830763"/>
          <p14:tracePt t="107505" x="4706938" y="4918075"/>
          <p14:tracePt t="107512" x="4756150" y="4943475"/>
          <p14:tracePt t="107519" x="4868863" y="5005388"/>
          <p14:tracePt t="107526" x="4919663" y="5030788"/>
          <p14:tracePt t="107536" x="5019675" y="5068888"/>
          <p14:tracePt t="107540" x="5119688" y="5081588"/>
          <p14:tracePt t="107548" x="5245100" y="5081588"/>
          <p14:tracePt t="107555" x="5383213" y="5068888"/>
          <p14:tracePt t="107561" x="5532438" y="5043488"/>
          <p14:tracePt t="107569" x="5632450" y="5018088"/>
          <p14:tracePt t="107577" x="5745163" y="5005388"/>
          <p14:tracePt t="107584" x="5870575" y="4968875"/>
          <p14:tracePt t="107592" x="5921375" y="4956175"/>
          <p14:tracePt t="107598" x="5983288" y="4930775"/>
          <p14:tracePt t="107605" x="6045200" y="4879975"/>
          <p14:tracePt t="107613" x="6070600" y="4868863"/>
          <p14:tracePt t="107620" x="6096000" y="4843463"/>
          <p14:tracePt t="107626" x="6121400" y="4830763"/>
          <p14:tracePt t="107633" x="6121400" y="4818063"/>
          <p14:tracePt t="107640" x="6146800" y="4805363"/>
          <p14:tracePt t="107648" x="6183313" y="4756150"/>
          <p14:tracePt t="107655" x="6221413" y="4718050"/>
          <p14:tracePt t="107663" x="6296025" y="4605338"/>
          <p14:tracePt t="107670" x="6346825" y="4530725"/>
          <p14:tracePt t="107677" x="6383338" y="4443413"/>
          <p14:tracePt t="107806" x="6270625" y="4454525"/>
          <p14:tracePt t="107814" x="6170613" y="4467225"/>
          <p14:tracePt t="107821" x="6045200" y="4479925"/>
          <p14:tracePt t="107826" x="5957888" y="4505325"/>
          <p14:tracePt t="107834" x="5857875" y="4518025"/>
          <p14:tracePt t="107840" x="5708650" y="4518025"/>
          <p14:tracePt t="107848" x="5607050" y="4554538"/>
          <p14:tracePt t="107855" x="5519738" y="4567238"/>
          <p14:tracePt t="107865" x="5457825" y="4592638"/>
          <p14:tracePt t="107869" x="5407025" y="4605338"/>
          <p14:tracePt t="107877" x="5370513" y="4618038"/>
          <p14:tracePt t="107884" x="5357813" y="4630738"/>
          <p14:tracePt t="107901" x="5319713" y="4643438"/>
          <p14:tracePt t="107905" x="5307013" y="4656138"/>
          <p14:tracePt t="107915" x="5294313" y="4656138"/>
          <p14:tracePt t="107920" x="5281613" y="4656138"/>
          <p14:tracePt t="107927" x="5270500" y="4679950"/>
          <p14:tracePt t="107934" x="5245100" y="4743450"/>
          <p14:tracePt t="107942" x="5232400" y="4768850"/>
          <p14:tracePt t="107950" x="5219700" y="4805363"/>
          <p14:tracePt t="107955" x="5194300" y="4879975"/>
          <p14:tracePt t="107967" x="5157788" y="4930775"/>
          <p14:tracePt t="107972" x="5145088" y="4968875"/>
          <p14:tracePt t="107976" x="5145088" y="5018088"/>
          <p14:tracePt t="107984" x="5145088" y="5043488"/>
          <p14:tracePt t="107991" x="5145088" y="5081588"/>
          <p14:tracePt t="107998" x="5145088" y="5156200"/>
          <p14:tracePt t="108005" x="5170488" y="5194300"/>
          <p14:tracePt t="108013" x="5181600" y="5230813"/>
          <p14:tracePt t="108020" x="5219700" y="5294313"/>
          <p14:tracePt t="108029" x="5232400" y="5318125"/>
          <p14:tracePt t="108034" x="5245100" y="5343525"/>
          <p14:tracePt t="108050" x="5257800" y="5356225"/>
          <p14:tracePt t="108065" x="5257800" y="5368925"/>
          <p14:tracePt t="108071" x="5270500" y="5368925"/>
          <p14:tracePt t="108085" x="5294313" y="5394325"/>
          <p14:tracePt t="108092" x="5307013" y="5394325"/>
          <p14:tracePt t="108120" x="5307013" y="5407025"/>
          <p14:tracePt t="108134" x="5319713" y="5407025"/>
          <p14:tracePt t="108900" x="5383213" y="5407025"/>
          <p14:tracePt t="108907" x="5445125" y="5394325"/>
          <p14:tracePt t="108915" x="5483225" y="5381625"/>
          <p14:tracePt t="108922" x="5519738" y="5368925"/>
          <p14:tracePt t="108928" x="5570538" y="5343525"/>
          <p14:tracePt t="108935" x="5619750" y="5330825"/>
          <p14:tracePt t="108942" x="5732463" y="5294313"/>
          <p14:tracePt t="108951" x="5821363" y="5281613"/>
          <p14:tracePt t="108956" x="5921375" y="5268913"/>
          <p14:tracePt t="108966" x="6021388" y="5243513"/>
          <p14:tracePt t="108970" x="6070600" y="5230813"/>
          <p14:tracePt t="108979" x="6146800" y="5218113"/>
          <p14:tracePt t="108987" x="6170613" y="5218113"/>
          <p14:tracePt t="108992" x="6196013" y="5194300"/>
          <p14:tracePt t="109000" x="6221413" y="5194300"/>
          <p14:tracePt t="109006" x="6234113" y="5181600"/>
          <p14:tracePt t="109015" x="6270625" y="5181600"/>
          <p14:tracePt t="109021" x="6270625" y="5168900"/>
          <p14:tracePt t="109029" x="6296025" y="5156200"/>
          <p14:tracePt t="109035" x="6321425" y="5130800"/>
          <p14:tracePt t="109043" x="6359525" y="5105400"/>
          <p14:tracePt t="109051" x="6408738" y="5056188"/>
          <p14:tracePt t="109056" x="6434138" y="5030788"/>
          <p14:tracePt t="109064" x="6459538" y="4992688"/>
          <p14:tracePt t="109070" x="6472238" y="4956175"/>
          <p14:tracePt t="109079" x="6483350" y="4892675"/>
          <p14:tracePt t="109085" x="6496050" y="4868863"/>
          <p14:tracePt t="109102" x="6521450" y="4843463"/>
          <p14:tracePt t="109106" x="6521450" y="4805363"/>
          <p14:tracePt t="109115" x="6521450" y="4768850"/>
          <p14:tracePt t="109121" x="6521450" y="4692650"/>
          <p14:tracePt t="109128" x="6534150" y="4592638"/>
          <p14:tracePt t="109135" x="6534150" y="4518025"/>
          <p14:tracePt t="109143" x="6496050" y="4392613"/>
          <p14:tracePt t="109150" x="6459538" y="4279900"/>
          <p14:tracePt t="109157" x="6421438" y="4154488"/>
          <p14:tracePt t="109164" x="6396038" y="4067175"/>
          <p14:tracePt t="109171" x="6321425" y="3967163"/>
          <p14:tracePt t="109178" x="6270625" y="3905250"/>
          <p14:tracePt t="109185" x="6234113" y="3841750"/>
          <p14:tracePt t="109193" x="6121400" y="3779838"/>
          <p14:tracePt t="109199" x="5970588" y="3679825"/>
          <p14:tracePt t="109207" x="5821363" y="3603625"/>
          <p14:tracePt t="109215" x="5683250" y="3554413"/>
          <p14:tracePt t="109221" x="5507038" y="3479800"/>
          <p14:tracePt t="109229" x="5383213" y="3441700"/>
          <p14:tracePt t="109236" x="5245100" y="3403600"/>
          <p14:tracePt t="109243" x="5145088" y="3390900"/>
          <p14:tracePt t="109251" x="4994275" y="3367088"/>
          <p14:tracePt t="109257" x="4856163" y="3367088"/>
          <p14:tracePt t="109264" x="4694238" y="3367088"/>
          <p14:tracePt t="109271" x="4556125" y="3367088"/>
          <p14:tracePt t="109280" x="4394200" y="3378200"/>
          <p14:tracePt t="109285" x="4268788" y="3416300"/>
          <p14:tracePt t="109292" x="4068763" y="3467100"/>
          <p14:tracePt t="109299" x="3905250" y="3541713"/>
          <p14:tracePt t="109306" x="3730625" y="3579813"/>
          <p14:tracePt t="109315" x="3605213" y="3641725"/>
          <p14:tracePt t="109322" x="3479800" y="3703638"/>
          <p14:tracePt t="109329" x="3354388" y="3767138"/>
          <p14:tracePt t="109337" x="3228975" y="3792538"/>
          <p14:tracePt t="109343" x="3154363" y="3879850"/>
          <p14:tracePt t="109352" x="3016250" y="3954463"/>
          <p14:tracePt t="109356" x="2916238" y="4029075"/>
          <p14:tracePt t="109364" x="2854325" y="4105275"/>
          <p14:tracePt t="109371" x="2803525" y="4154488"/>
          <p14:tracePt t="109379" x="2716213" y="4241800"/>
          <p14:tracePt t="109386" x="2690813" y="4267200"/>
          <p14:tracePt t="110580" x="2690813" y="4254500"/>
          <p14:tracePt t="110587" x="2690813" y="4230688"/>
          <p14:tracePt t="110595" x="2654300" y="4154488"/>
          <p14:tracePt t="110601" x="2641600" y="4105275"/>
          <p14:tracePt t="110609" x="2616200" y="4079875"/>
          <p14:tracePt t="110617" x="2554288" y="3992563"/>
          <p14:tracePt t="110622" x="2516188" y="3954463"/>
          <p14:tracePt t="110632" x="2478088" y="3916363"/>
          <p14:tracePt t="110637" x="2441575" y="3854450"/>
          <p14:tracePt t="110644" x="2378075" y="3816350"/>
          <p14:tracePt t="110651" x="2316163" y="3754438"/>
          <p14:tracePt t="110658" x="2252663" y="3679825"/>
          <p14:tracePt t="110667" x="2203450" y="3641725"/>
          <p14:tracePt t="110672" x="2152650" y="3616325"/>
          <p14:tracePt t="110682" x="2078038" y="3567113"/>
          <p14:tracePt t="110686" x="2014538" y="3503613"/>
          <p14:tracePt t="110695" x="1939925" y="3479800"/>
          <p14:tracePt t="110701" x="1878013" y="3441700"/>
          <p14:tracePt t="110709" x="1778000" y="3416300"/>
          <p14:tracePt t="110716" x="1714500" y="3367088"/>
          <p14:tracePt t="110724" x="1639888" y="3354388"/>
          <p14:tracePt t="110732" x="1589088" y="3341688"/>
          <p14:tracePt t="110737" x="1539875" y="3328988"/>
          <p14:tracePt t="110745" x="1501775" y="3328988"/>
          <p14:tracePt t="110751" x="1465263" y="3303588"/>
          <p14:tracePt t="110758" x="1439863" y="3303588"/>
          <p14:tracePt t="110766" x="1414463" y="3303588"/>
          <p14:tracePt t="110772" x="1363663" y="3303588"/>
          <p14:tracePt t="110781" x="1339850" y="3290888"/>
          <p14:tracePt t="110787" x="1314450" y="3278188"/>
          <p14:tracePt t="110795" x="1263650" y="3278188"/>
          <p14:tracePt t="110802" x="1239838" y="3254375"/>
          <p14:tracePt t="110808" x="1214438" y="3254375"/>
          <p14:tracePt t="110817" x="1189038" y="3254375"/>
          <p14:tracePt t="110822" x="1176338" y="3241675"/>
          <p14:tracePt t="110837" x="1150938" y="3241675"/>
          <p14:tracePt t="110844" x="1139825" y="3241675"/>
          <p14:tracePt t="110851" x="1139825" y="3228975"/>
          <p14:tracePt t="110858" x="1127125" y="3228975"/>
          <p14:tracePt t="110866" x="1114425" y="3228975"/>
          <p14:tracePt t="110897" x="1101725" y="3228975"/>
          <p14:tracePt t="110901" x="1101725" y="3216275"/>
          <p14:tracePt t="110909" x="1089025" y="3216275"/>
          <p14:tracePt t="110937" x="1076325" y="3216275"/>
          <p14:tracePt t="111280" x="1101725" y="3216275"/>
          <p14:tracePt t="111288" x="1127125" y="3216275"/>
          <p14:tracePt t="111295" x="1150938" y="3216275"/>
          <p14:tracePt t="111303" x="1189038" y="3216275"/>
          <p14:tracePt t="111308" x="1201738" y="3216275"/>
          <p14:tracePt t="111316" x="1227138" y="3216275"/>
          <p14:tracePt t="111323" x="1252538" y="3216275"/>
          <p14:tracePt t="111332" x="1289050" y="3216275"/>
          <p14:tracePt t="111338" x="1301750" y="3216275"/>
          <p14:tracePt t="111345" x="1314450" y="3216275"/>
          <p14:tracePt t="111360" x="1327150" y="3216275"/>
          <p14:tracePt t="111367" x="1339850" y="3216275"/>
          <p14:tracePt t="111374" x="1352550" y="3216275"/>
          <p14:tracePt t="111382" x="1363663" y="3216275"/>
          <p14:tracePt t="111395" x="1389063" y="3216275"/>
          <p14:tracePt t="111403" x="1401763" y="3228975"/>
          <p14:tracePt t="111409" x="1427163" y="3228975"/>
          <p14:tracePt t="111416" x="1439863" y="3228975"/>
          <p14:tracePt t="111423" x="1452563" y="3228975"/>
          <p14:tracePt t="111430" x="1465263" y="3228975"/>
          <p14:tracePt t="111438" x="1476375" y="3228975"/>
          <p14:tracePt t="111445" x="1489075" y="3228975"/>
          <p14:tracePt t="111452" x="1501775" y="3228975"/>
          <p14:tracePt t="111459" x="1514475" y="3228975"/>
          <p14:tracePt t="111467" x="1527175" y="3228975"/>
          <p14:tracePt t="111474" x="1539875" y="3228975"/>
          <p14:tracePt t="111496" x="1552575" y="3228975"/>
          <p14:tracePt t="111502" x="1565275" y="3228975"/>
          <p14:tracePt t="111511" x="1601788" y="3228975"/>
          <p14:tracePt t="111524" x="1614488" y="3241675"/>
          <p14:tracePt t="111532" x="1639888" y="3241675"/>
          <p14:tracePt t="111538" x="1652588" y="3241675"/>
          <p14:tracePt t="111545" x="1665288" y="3241675"/>
          <p14:tracePt t="111552" x="1677988" y="3241675"/>
          <p14:tracePt t="111560" x="1701800" y="3241675"/>
          <p14:tracePt t="111566" x="1714500" y="3254375"/>
          <p14:tracePt t="111573" x="1727200" y="3254375"/>
          <p14:tracePt t="111589" x="1739900" y="3254375"/>
          <p14:tracePt t="111598" x="1752600" y="3254375"/>
          <p14:tracePt t="111602" x="1765300" y="3254375"/>
          <p14:tracePt t="111608" x="1778000" y="3254375"/>
          <p14:tracePt t="111616" x="1801813" y="3254375"/>
          <p14:tracePt t="111623" x="1814513" y="3254375"/>
          <p14:tracePt t="111631" x="1839913" y="3254375"/>
          <p14:tracePt t="111638" x="1865313" y="3254375"/>
          <p14:tracePt t="111652" x="1914525" y="3254375"/>
          <p14:tracePt t="111660" x="1939925" y="3254375"/>
          <p14:tracePt t="111667" x="1965325" y="3278188"/>
          <p14:tracePt t="111674" x="2003425" y="3278188"/>
          <p14:tracePt t="111682" x="2014538" y="3278188"/>
          <p14:tracePt t="111688" x="2039938" y="3290888"/>
          <p14:tracePt t="111695" x="2065338" y="3290888"/>
          <p14:tracePt t="111704" x="2078038" y="3290888"/>
          <p14:tracePt t="111709" x="2103438" y="3290888"/>
          <p14:tracePt t="111739" x="2116138" y="3290888"/>
          <p14:tracePt t="111753" x="2127250" y="3290888"/>
          <p14:tracePt t="111839" x="2139950" y="3290888"/>
          <p14:tracePt t="111853" x="2152650" y="3290888"/>
          <p14:tracePt t="111882" x="2165350" y="3290888"/>
          <p14:tracePt t="111888" x="2165350" y="3303588"/>
          <p14:tracePt t="111903" x="2178050" y="3303588"/>
          <p14:tracePt t="111918" x="2190750" y="3303588"/>
          <p14:tracePt t="111932" x="2203450" y="3303588"/>
          <p14:tracePt t="111938" x="2216150" y="3303588"/>
          <p14:tracePt t="111948" x="2228850" y="3303588"/>
          <p14:tracePt t="111953" x="2239963" y="3316288"/>
          <p14:tracePt t="111960" x="2252663" y="3316288"/>
          <p14:tracePt t="111981" x="2265363" y="3316288"/>
          <p14:tracePt t="111988" x="2278063" y="3316288"/>
          <p14:tracePt t="111998" x="2290763" y="3316288"/>
          <p14:tracePt t="112003" x="2303463" y="3316288"/>
          <p14:tracePt t="112010" x="2316163" y="3328988"/>
          <p14:tracePt t="112017" x="2339975" y="3328988"/>
          <p14:tracePt t="112025" x="2352675" y="3328988"/>
          <p14:tracePt t="112031" x="2378075" y="3328988"/>
          <p14:tracePt t="112048" x="2403475" y="3328988"/>
          <p14:tracePt t="112053" x="2428875" y="3341688"/>
          <p14:tracePt t="112061" x="2441575" y="3341688"/>
          <p14:tracePt t="112066" x="2465388" y="3341688"/>
          <p14:tracePt t="112082" x="2478088" y="3341688"/>
          <p14:tracePt t="112088" x="2503488" y="3341688"/>
          <p14:tracePt t="112095" x="2541588" y="3341688"/>
          <p14:tracePt t="112102" x="2554288" y="3341688"/>
          <p14:tracePt t="112109" x="2554288" y="3354388"/>
          <p14:tracePt t="112117" x="2565400" y="3354388"/>
          <p14:tracePt t="112124" x="2590800" y="3354388"/>
          <p14:tracePt t="112132" x="2603500" y="3354388"/>
          <p14:tracePt t="112138" x="2616200" y="3354388"/>
          <p14:tracePt t="112153" x="2628900" y="3354388"/>
          <p14:tracePt t="112160" x="2654300" y="3354388"/>
          <p14:tracePt t="112167" x="2667000" y="3354388"/>
          <p14:tracePt t="112181" x="2678113" y="3354388"/>
          <p14:tracePt t="112189" x="2690813" y="3354388"/>
          <p14:tracePt t="112195" x="2703513" y="3354388"/>
          <p14:tracePt t="112203" x="2716213" y="3354388"/>
          <p14:tracePt t="112210" x="2728913" y="3354388"/>
          <p14:tracePt t="112217" x="2754313" y="3354388"/>
          <p14:tracePt t="112224" x="2778125" y="3367088"/>
          <p14:tracePt t="112232" x="2803525" y="3367088"/>
          <p14:tracePt t="112240" x="2828925" y="3367088"/>
          <p14:tracePt t="112253" x="2867025" y="3367088"/>
          <p14:tracePt t="112260" x="2879725" y="3367088"/>
          <p14:tracePt t="112267" x="2903538" y="3367088"/>
          <p14:tracePt t="112275" x="2916238" y="3390900"/>
          <p14:tracePt t="112281" x="2928938" y="3390900"/>
          <p14:tracePt t="112288" x="2992438" y="3403600"/>
          <p14:tracePt t="112297" x="3028950" y="3403600"/>
          <p14:tracePt t="112302" x="3067050" y="3403600"/>
          <p14:tracePt t="112310" x="3079750" y="3403600"/>
          <p14:tracePt t="112318" x="3141663" y="3403600"/>
          <p14:tracePt t="112324" x="3179763" y="3403600"/>
          <p14:tracePt t="112332" x="3192463" y="3403600"/>
          <p14:tracePt t="112339" x="3254375" y="3416300"/>
          <p14:tracePt t="112349" x="3267075" y="3416300"/>
          <p14:tracePt t="112354" x="3292475" y="3416300"/>
          <p14:tracePt t="112359" x="3305175" y="3416300"/>
          <p14:tracePt t="112367" x="3317875" y="3416300"/>
          <p14:tracePt t="112374" x="3341688" y="3416300"/>
          <p14:tracePt t="112381" x="3367088" y="3416300"/>
          <p14:tracePt t="112388" x="3392488" y="3416300"/>
          <p14:tracePt t="112398" x="3429000" y="3416300"/>
          <p14:tracePt t="112403" x="3479800" y="3416300"/>
          <p14:tracePt t="112412" x="3517900" y="3416300"/>
          <p14:tracePt t="112417" x="3541713" y="3416300"/>
          <p14:tracePt t="112425" x="3579813" y="3416300"/>
          <p14:tracePt t="112432" x="3630613" y="3416300"/>
          <p14:tracePt t="112439" x="3667125" y="3378200"/>
          <p14:tracePt t="112449" x="3692525" y="3378200"/>
          <p14:tracePt t="112453" x="3743325" y="3378200"/>
          <p14:tracePt t="112461" x="3779838" y="3378200"/>
          <p14:tracePt t="112467" x="3805238" y="3378200"/>
          <p14:tracePt t="112474" x="3867150" y="3378200"/>
          <p14:tracePt t="112483" x="3879850" y="3378200"/>
          <p14:tracePt t="112488" x="3905250" y="3378200"/>
          <p14:tracePt t="112498" x="3943350" y="3378200"/>
          <p14:tracePt t="112503" x="3979863" y="3378200"/>
          <p14:tracePt t="112511" x="4005263" y="3378200"/>
          <p14:tracePt t="112518" x="4030663" y="3378200"/>
          <p14:tracePt t="112524" x="4043363" y="3378200"/>
          <p14:tracePt t="112532" x="4056063" y="3378200"/>
          <p14:tracePt t="112539" x="4092575" y="3378200"/>
          <p14:tracePt t="112549" x="4105275" y="3367088"/>
          <p14:tracePt t="112561" x="4117975" y="3367088"/>
          <p14:tracePt t="112575" x="4143375" y="3367088"/>
          <p14:tracePt t="112583" x="4168775" y="3367088"/>
          <p14:tracePt t="112589" x="4181475" y="3367088"/>
          <p14:tracePt t="112598" x="4217988" y="3367088"/>
          <p14:tracePt t="112603" x="4256088" y="3367088"/>
          <p14:tracePt t="112611" x="4281488" y="3367088"/>
          <p14:tracePt t="112617" x="4330700" y="3367088"/>
          <p14:tracePt t="112624" x="4368800" y="3367088"/>
          <p14:tracePt t="112631" x="4406900" y="3367088"/>
          <p14:tracePt t="112639" x="4468813" y="3367088"/>
          <p14:tracePt t="112649" x="4481513" y="3367088"/>
          <p14:tracePt t="112653" x="4518025" y="3367088"/>
          <p14:tracePt t="112661" x="4543425" y="3367088"/>
          <p14:tracePt t="112667" x="4581525" y="3367088"/>
          <p14:tracePt t="112675" x="4594225" y="3367088"/>
          <p14:tracePt t="112682" x="4606925" y="3367088"/>
          <p14:tracePt t="112689" x="4619625" y="3367088"/>
          <p14:tracePt t="112699" x="4619625" y="3354388"/>
          <p14:tracePt t="112804" x="4630738" y="3354388"/>
          <p14:tracePt t="113005" x="4643438" y="3354388"/>
          <p14:tracePt t="113040" x="4656138" y="3354388"/>
          <p14:tracePt t="113083" x="4681538" y="3354388"/>
          <p14:tracePt t="113090" x="4732338" y="3328988"/>
          <p14:tracePt t="113097" x="4781550" y="3316288"/>
          <p14:tracePt t="113104" x="4819650" y="3303588"/>
          <p14:tracePt t="113111" x="4832350" y="3303588"/>
          <p14:tracePt t="113204" x="4843463" y="3267075"/>
          <p14:tracePt t="113212" x="4856163" y="3241675"/>
          <p14:tracePt t="113218" x="4856163" y="3216275"/>
          <p14:tracePt t="113224" x="4856163" y="3203575"/>
          <p14:tracePt t="113233" x="4856163" y="3128963"/>
          <p14:tracePt t="113240" x="4856163" y="3103563"/>
          <p14:tracePt t="113247" x="4843463" y="3078163"/>
          <p14:tracePt t="113253" x="4832350" y="3054350"/>
          <p14:tracePt t="113261" x="4819650" y="3016250"/>
          <p14:tracePt t="113267" x="4781550" y="2978150"/>
          <p14:tracePt t="113274" x="4732338" y="2941638"/>
          <p14:tracePt t="113281" x="4706938" y="2878138"/>
          <p14:tracePt t="113290" x="4681538" y="2852738"/>
          <p14:tracePt t="113296" x="4643438" y="2816225"/>
          <p14:tracePt t="113303" x="4606925" y="2790825"/>
          <p14:tracePt t="113311" x="4556125" y="2728913"/>
          <p14:tracePt t="113317" x="4506913" y="2703513"/>
          <p14:tracePt t="113325" x="4456113" y="2678113"/>
          <p14:tracePt t="113332" x="4430713" y="2652713"/>
          <p14:tracePt t="113339" x="4381500" y="2640013"/>
          <p14:tracePt t="113347" x="4368800" y="2616200"/>
          <p14:tracePt t="113354" x="4356100" y="2603500"/>
          <p14:tracePt t="113368" x="4343400" y="2590800"/>
          <p14:tracePt t="113375" x="4330700" y="2590800"/>
          <p14:tracePt t="113382" x="4318000" y="2578100"/>
          <p14:tracePt t="113446" x="4305300" y="2578100"/>
          <p14:tracePt t="113475" x="4268788" y="2578100"/>
          <p14:tracePt t="113483" x="4243388" y="2565400"/>
          <p14:tracePt t="113490" x="4230688" y="2565400"/>
          <p14:tracePt t="113498" x="4217988" y="2565400"/>
          <p14:tracePt t="113518" x="4205288" y="2565400"/>
          <p14:tracePt t="113526" x="4205288" y="2552700"/>
          <p14:tracePt t="113547" x="4192588" y="2552700"/>
          <p14:tracePt t="113576" x="4168775" y="2552700"/>
          <p14:tracePt t="113604" x="4156075" y="2552700"/>
          <p14:tracePt t="113611" x="4143375" y="2552700"/>
          <p14:tracePt t="113618" x="4130675" y="2552700"/>
          <p14:tracePt t="113625" x="4117975" y="2552700"/>
          <p14:tracePt t="113640" x="4105275" y="2565400"/>
          <p14:tracePt t="113648" x="4092575" y="2565400"/>
          <p14:tracePt t="113653" x="4068763" y="2565400"/>
          <p14:tracePt t="113660" x="4056063" y="2565400"/>
          <p14:tracePt t="113675" x="4043363" y="2565400"/>
          <p14:tracePt t="113682" x="4030663" y="2565400"/>
          <p14:tracePt t="113689" x="4017963" y="2565400"/>
          <p14:tracePt t="113697" x="4005263" y="2578100"/>
          <p14:tracePt t="113713" x="3992563" y="2578100"/>
          <p14:tracePt t="113719" x="3968750" y="2590800"/>
          <p14:tracePt t="113726" x="3956050" y="2603500"/>
          <p14:tracePt t="113733" x="3943350" y="2603500"/>
          <p14:tracePt t="113742" x="3917950" y="2603500"/>
          <p14:tracePt t="113748" x="3892550" y="2627313"/>
          <p14:tracePt t="113754" x="3879850" y="2640013"/>
          <p14:tracePt t="113762" x="3843338" y="2640013"/>
          <p14:tracePt t="113769" x="3843338" y="2652713"/>
          <p14:tracePt t="113776" x="3817938" y="2652713"/>
          <p14:tracePt t="113784" x="3805238" y="2665413"/>
          <p14:tracePt t="113791" x="3779838" y="2678113"/>
          <p14:tracePt t="113797" x="3767138" y="2678113"/>
          <p14:tracePt t="113804" x="3756025" y="2690813"/>
          <p14:tracePt t="113812" x="3730625" y="2703513"/>
          <p14:tracePt t="113819" x="3717925" y="2716213"/>
          <p14:tracePt t="113825" x="3692525" y="2728913"/>
          <p14:tracePt t="113833" x="3679825" y="2740025"/>
          <p14:tracePt t="113840" x="3679825" y="2752725"/>
          <p14:tracePt t="113847" x="3667125" y="2752725"/>
          <p14:tracePt t="113854" x="3643313" y="2765425"/>
          <p14:tracePt t="113865" x="3630613" y="2778125"/>
          <p14:tracePt t="113875" x="3617913" y="2790825"/>
          <p14:tracePt t="113884" x="3605213" y="2803525"/>
          <p14:tracePt t="113889" x="3592513" y="2816225"/>
          <p14:tracePt t="113914" x="3567113" y="2840038"/>
          <p14:tracePt t="113919" x="3567113" y="2865438"/>
          <p14:tracePt t="113926" x="3541713" y="2878138"/>
          <p14:tracePt t="113941" x="3530600" y="2890838"/>
          <p14:tracePt t="113949" x="3517900" y="2928938"/>
          <p14:tracePt t="113955" x="3517900" y="2941638"/>
          <p14:tracePt t="113964" x="3505200" y="2965450"/>
          <p14:tracePt t="113969" x="3505200" y="2978150"/>
          <p14:tracePt t="113977" x="3505200" y="3003550"/>
          <p14:tracePt t="113983" x="3492500" y="3016250"/>
          <p14:tracePt t="113990" x="3492500" y="3028950"/>
          <p14:tracePt t="113998" x="3492500" y="3054350"/>
          <p14:tracePt t="114004" x="3492500" y="3078163"/>
          <p14:tracePt t="114013" x="3492500" y="3090863"/>
          <p14:tracePt t="114018" x="3492500" y="3103563"/>
          <p14:tracePt t="114026" x="3492500" y="3116263"/>
          <p14:tracePt t="114033" x="3492500" y="3141663"/>
          <p14:tracePt t="114040" x="3492500" y="3178175"/>
          <p14:tracePt t="114048" x="3505200" y="3203575"/>
          <p14:tracePt t="114055" x="3505200" y="3216275"/>
          <p14:tracePt t="114062" x="3517900" y="3216275"/>
          <p14:tracePt t="114069" x="3530600" y="3228975"/>
          <p14:tracePt t="114076" x="3530600" y="3241675"/>
          <p14:tracePt t="114084" x="3541713" y="3254375"/>
          <p14:tracePt t="114091" x="3541713" y="3278188"/>
          <p14:tracePt t="114097" x="3554413" y="3278188"/>
          <p14:tracePt t="114104" x="3567113" y="3290888"/>
          <p14:tracePt t="114115" x="3567113" y="3303588"/>
          <p14:tracePt t="114118" x="3579813" y="3316288"/>
          <p14:tracePt t="114127" x="3592513" y="3328988"/>
          <p14:tracePt t="114141" x="3592513" y="3341688"/>
          <p14:tracePt t="114148" x="3617913" y="3354388"/>
          <p14:tracePt t="114154" x="3654425" y="3390900"/>
          <p14:tracePt t="114164" x="3692525" y="3403600"/>
          <p14:tracePt t="114169" x="3743325" y="3429000"/>
          <p14:tracePt t="114177" x="3792538" y="3467100"/>
          <p14:tracePt t="114185" x="3843338" y="3479800"/>
          <p14:tracePt t="114190" x="3905250" y="3490913"/>
          <p14:tracePt t="114197" x="4005263" y="3541713"/>
          <p14:tracePt t="114205" x="4056063" y="3554413"/>
          <p14:tracePt t="114214" x="4130675" y="3567113"/>
          <p14:tracePt t="114219" x="4168775" y="3579813"/>
          <p14:tracePt t="114226" x="4230688" y="3590925"/>
          <p14:tracePt t="114234" x="4230688" y="3603625"/>
          <p14:tracePt t="114241" x="4256088" y="3603625"/>
          <p14:tracePt t="114248" x="4268788" y="3616325"/>
          <p14:tracePt t="114254" x="4281488" y="3616325"/>
          <p14:tracePt t="114264" x="4294188" y="3616325"/>
          <p14:tracePt t="114306" x="4305300" y="3616325"/>
          <p14:tracePt t="114314" x="4330700" y="3616325"/>
          <p14:tracePt t="114319" x="4356100" y="3603625"/>
          <p14:tracePt t="114326" x="4381500" y="3590925"/>
          <p14:tracePt t="114334" x="4406900" y="3579813"/>
          <p14:tracePt t="114341" x="4418013" y="3567113"/>
          <p14:tracePt t="114347" x="4481513" y="3554413"/>
          <p14:tracePt t="114355" x="4506913" y="3529013"/>
          <p14:tracePt t="114364" x="4543425" y="3516313"/>
          <p14:tracePt t="114370" x="4581525" y="3503613"/>
          <p14:tracePt t="114377" x="4606925" y="3503613"/>
          <p14:tracePt t="114384" x="4630738" y="3490913"/>
          <p14:tracePt t="114391" x="4668838" y="3490913"/>
          <p14:tracePt t="114400" x="4719638" y="3479800"/>
          <p14:tracePt t="114404" x="4756150" y="3467100"/>
          <p14:tracePt t="114413" x="4768850" y="3467100"/>
          <p14:tracePt t="114419" x="4794250" y="3454400"/>
          <p14:tracePt t="114434" x="4819650" y="3441700"/>
          <p14:tracePt t="114441" x="4832350" y="3441700"/>
          <p14:tracePt t="114448" x="4856163" y="3441700"/>
          <p14:tracePt t="114464" x="4868863" y="3441700"/>
          <p14:tracePt t="114477" x="4881563" y="3429000"/>
          <p14:tracePt t="114484" x="4894263" y="3429000"/>
          <p14:tracePt t="114549" x="4906963" y="3390900"/>
          <p14:tracePt t="114556" x="4932363" y="3354388"/>
          <p14:tracePt t="114564" x="4956175" y="3267075"/>
          <p14:tracePt t="114569" x="4968875" y="3228975"/>
          <p14:tracePt t="114578" x="4981575" y="3216275"/>
          <p14:tracePt t="114584" x="4981575" y="3165475"/>
          <p14:tracePt t="114591" x="4981575" y="3116263"/>
          <p14:tracePt t="114599" x="4981575" y="3078163"/>
          <p14:tracePt t="114605" x="4981575" y="3065463"/>
          <p14:tracePt t="114614" x="4968875" y="3054350"/>
          <p14:tracePt t="114619" x="4968875" y="3003550"/>
          <p14:tracePt t="114626" x="4956175" y="2990850"/>
          <p14:tracePt t="114634" x="4956175" y="2978150"/>
          <p14:tracePt t="114641" x="4956175" y="2965450"/>
          <p14:tracePt t="114655" x="4956175" y="2952750"/>
          <p14:tracePt t="114664" x="4932363" y="2941638"/>
          <p14:tracePt t="114677" x="4919663" y="2916238"/>
          <p14:tracePt t="114684" x="4906963" y="2903538"/>
          <p14:tracePt t="114691" x="4894263" y="2903538"/>
          <p14:tracePt t="114701" x="4894263" y="2890838"/>
          <p14:tracePt t="114705" x="4881563" y="2865438"/>
          <p14:tracePt t="114714" x="4868863" y="2865438"/>
          <p14:tracePt t="114719" x="4856163" y="2852738"/>
          <p14:tracePt t="114727" x="4856163" y="2840038"/>
          <p14:tracePt t="114741" x="4843463" y="2840038"/>
          <p14:tracePt t="114763" x="4832350" y="2828925"/>
          <p14:tracePt t="114778" x="4819650" y="2803525"/>
          <p14:tracePt t="114785" x="4806950" y="2803525"/>
          <p14:tracePt t="114799" x="4794250" y="2790825"/>
          <p14:tracePt t="114814" x="4781550" y="2790825"/>
          <p14:tracePt t="114834" x="4768850" y="2790825"/>
          <p14:tracePt t="114849" x="4756150" y="2790825"/>
          <p14:tracePt t="114856" x="4743450" y="2790825"/>
          <p14:tracePt t="114864" x="4719638" y="2790825"/>
          <p14:tracePt t="114879" x="4706938" y="2790825"/>
          <p14:tracePt t="116078" x="4743450" y="2828925"/>
          <p14:tracePt t="116084" x="4794250" y="2903538"/>
          <p14:tracePt t="116091" x="4881563" y="3041650"/>
          <p14:tracePt t="116098" x="4919663" y="3141663"/>
          <p14:tracePt t="116105" x="4968875" y="3241675"/>
          <p14:tracePt t="116113" x="5019675" y="3303588"/>
          <p14:tracePt t="116120" x="5045075" y="3378200"/>
          <p14:tracePt t="116129" x="5068888" y="3441700"/>
          <p14:tracePt t="116134" x="5106988" y="3479800"/>
          <p14:tracePt t="116141" x="5157788" y="3541713"/>
          <p14:tracePt t="116149" x="5170488" y="3579813"/>
          <p14:tracePt t="116155" x="5194300" y="3616325"/>
          <p14:tracePt t="116163" x="5232400" y="3667125"/>
          <p14:tracePt t="116169" x="5245100" y="3692525"/>
          <p14:tracePt t="116177" x="5257800" y="3729038"/>
          <p14:tracePt t="116184" x="5281613" y="3767138"/>
          <p14:tracePt t="116192" x="5281613" y="3792538"/>
          <p14:tracePt t="116199" x="5294313" y="3816350"/>
          <p14:tracePt t="116205" x="5294313" y="3829050"/>
          <p14:tracePt t="116213" x="5294313" y="3854450"/>
          <p14:tracePt t="116228" x="5294313" y="3879850"/>
          <p14:tracePt t="116234" x="5270500" y="3916363"/>
          <p14:tracePt t="116242" x="5245100" y="3941763"/>
          <p14:tracePt t="116248" x="5194300" y="3992563"/>
          <p14:tracePt t="116255" x="5119688" y="4067175"/>
          <p14:tracePt t="116263" x="5045075" y="4129088"/>
          <p14:tracePt t="116269" x="4981575" y="4205288"/>
          <p14:tracePt t="116278" x="4856163" y="4267200"/>
          <p14:tracePt t="116285" x="4756150" y="4305300"/>
          <p14:tracePt t="116292" x="4630738" y="4379913"/>
          <p14:tracePt t="116298" x="4506913" y="4418013"/>
          <p14:tracePt t="116306" x="4406900" y="4467225"/>
          <p14:tracePt t="116313" x="4330700" y="4492625"/>
          <p14:tracePt t="116319" x="4217988" y="4543425"/>
          <p14:tracePt t="116329" x="4168775" y="4567238"/>
          <p14:tracePt t="116334" x="4092575" y="4592638"/>
          <p14:tracePt t="116341" x="4030663" y="4605338"/>
          <p14:tracePt t="116348" x="3956050" y="4618038"/>
          <p14:tracePt t="116355" x="3905250" y="4630738"/>
          <p14:tracePt t="116363" x="3805238" y="4656138"/>
          <p14:tracePt t="116370" x="3756025" y="4656138"/>
          <p14:tracePt t="116378" x="3717925" y="4656138"/>
          <p14:tracePt t="116384" x="3643313" y="4656138"/>
          <p14:tracePt t="116392" x="3605213" y="4656138"/>
          <p14:tracePt t="116399" x="3567113" y="4656138"/>
          <p14:tracePt t="116406" x="3517900" y="4656138"/>
          <p14:tracePt t="116413" x="3454400" y="4656138"/>
          <p14:tracePt t="116419" x="3379788" y="4656138"/>
          <p14:tracePt t="116428" x="3305175" y="4656138"/>
          <p14:tracePt t="116435" x="3228975" y="4656138"/>
          <p14:tracePt t="116441" x="3154363" y="4656138"/>
          <p14:tracePt t="116449" x="3028950" y="4705350"/>
          <p14:tracePt t="116455" x="2928938" y="4730750"/>
          <p14:tracePt t="116463" x="2854325" y="4756150"/>
          <p14:tracePt t="116470" x="2754313" y="4805363"/>
          <p14:tracePt t="116478" x="2667000" y="4856163"/>
          <p14:tracePt t="116485" x="2541588" y="4892675"/>
          <p14:tracePt t="116492" x="2465388" y="4905375"/>
          <p14:tracePt t="116498" x="2352675" y="4905375"/>
          <p14:tracePt t="116505" x="2228850" y="4918075"/>
          <p14:tracePt t="116513" x="2116138" y="4918075"/>
          <p14:tracePt t="116522" x="1990725" y="4943475"/>
          <p14:tracePt t="116528" x="1890713" y="4956175"/>
          <p14:tracePt t="116534" x="1839913" y="4956175"/>
          <p14:tracePt t="116541" x="1801813" y="4968875"/>
          <p14:tracePt t="116548" x="1752600" y="4968875"/>
          <p14:tracePt t="116556" x="1714500" y="4968875"/>
          <p14:tracePt t="116563" x="1689100" y="4968875"/>
          <p14:tracePt t="116570" x="1677988" y="4968875"/>
          <p14:tracePt t="116579" x="1665288" y="4968875"/>
          <p14:tracePt t="117035" x="1639888" y="4981575"/>
          <p14:tracePt t="117042" x="1601788" y="4992688"/>
          <p14:tracePt t="117049" x="1539875" y="5005388"/>
          <p14:tracePt t="117057" x="1514475" y="5018088"/>
          <p14:tracePt t="117064" x="1501775" y="5018088"/>
          <p14:tracePt t="117070" x="1476375" y="5030788"/>
          <p14:tracePt t="117078" x="1452563" y="5030788"/>
          <p14:tracePt t="117085" x="1414463" y="5043488"/>
          <p14:tracePt t="117094" x="1401763" y="5043488"/>
          <p14:tracePt t="117101" x="1389063" y="5056188"/>
          <p14:tracePt t="117287" x="1389063" y="5068888"/>
          <p14:tracePt t="117294" x="1376363" y="5092700"/>
          <p14:tracePt t="117309" x="1376363" y="5105400"/>
          <p14:tracePt t="117315" x="1376363" y="5118100"/>
          <p14:tracePt t="117323" x="1376363" y="5130800"/>
          <p14:tracePt t="117330" x="1363663" y="5130800"/>
          <p14:tracePt t="117345" x="1363663" y="5143500"/>
          <p14:tracePt t="117358" x="1363663" y="5156200"/>
          <p14:tracePt t="117394" x="1363663" y="5168900"/>
          <p14:tracePt t="117458" x="1363663" y="5194300"/>
          <p14:tracePt t="117480" x="1363663" y="5205413"/>
          <p14:tracePt t="117487" x="1376363" y="5205413"/>
          <p14:tracePt t="117494" x="1389063" y="5230813"/>
          <p14:tracePt t="117501" x="1414463" y="5243513"/>
          <p14:tracePt t="117508" x="1489075" y="5268913"/>
          <p14:tracePt t="117516" x="1527175" y="5281613"/>
          <p14:tracePt t="117522" x="1601788" y="5318125"/>
          <p14:tracePt t="117530" x="1652588" y="5330825"/>
          <p14:tracePt t="117537" x="1727200" y="5330825"/>
          <p14:tracePt t="117544" x="1765300" y="5330825"/>
          <p14:tracePt t="117551" x="1852613" y="5330825"/>
          <p14:tracePt t="117559" x="1890713" y="5330825"/>
          <p14:tracePt t="117565" x="1952625" y="5330825"/>
          <p14:tracePt t="117573" x="2014538" y="5330825"/>
          <p14:tracePt t="117581" x="2078038" y="5305425"/>
          <p14:tracePt t="117587" x="2152650" y="5281613"/>
          <p14:tracePt t="117594" x="2190750" y="5281613"/>
          <p14:tracePt t="117602" x="2216150" y="5268913"/>
          <p14:tracePt t="117609" x="2265363" y="5268913"/>
          <p14:tracePt t="117616" x="2290763" y="5268913"/>
          <p14:tracePt t="117623" x="2316163" y="5268913"/>
          <p14:tracePt t="117631" x="2339975" y="5268913"/>
          <p14:tracePt t="117644" x="2365375" y="5268913"/>
          <p14:tracePt t="117659" x="2378075" y="5268913"/>
          <p14:tracePt t="117680" x="2390775" y="5268913"/>
          <p14:tracePt t="117687" x="2403475" y="5268913"/>
          <p14:tracePt t="117694" x="2416175" y="5281613"/>
          <p14:tracePt t="117701" x="2441575" y="5281613"/>
          <p14:tracePt t="117708" x="2452688" y="5281613"/>
          <p14:tracePt t="117716" x="2490788" y="5305425"/>
          <p14:tracePt t="117722" x="2503488" y="5305425"/>
          <p14:tracePt t="117729" x="2516188" y="5305425"/>
          <p14:tracePt t="117736" x="2528888" y="5305425"/>
          <p14:tracePt t="117743" x="2554288" y="5318125"/>
          <p14:tracePt t="117750" x="2565400" y="5318125"/>
          <p14:tracePt t="117759" x="2578100" y="5318125"/>
          <p14:tracePt t="117765" x="2590800" y="5318125"/>
          <p14:tracePt t="117772" x="2616200" y="5318125"/>
          <p14:tracePt t="117779" x="2628900" y="5318125"/>
          <p14:tracePt t="117808" x="2641600" y="5318125"/>
          <p14:tracePt t="117830" x="2667000" y="5318125"/>
          <p14:tracePt t="117837" x="2703513" y="5318125"/>
          <p14:tracePt t="117846" x="2741613" y="5294313"/>
          <p14:tracePt t="117851" x="2778125" y="5294313"/>
          <p14:tracePt t="117860" x="2803525" y="5281613"/>
          <p14:tracePt t="117865" x="2841625" y="5268913"/>
          <p14:tracePt t="117873" x="2879725" y="5256213"/>
          <p14:tracePt t="117879" x="2903538" y="5256213"/>
          <p14:tracePt t="117887" x="2954338" y="5243513"/>
          <p14:tracePt t="117896" x="2979738" y="5230813"/>
          <p14:tracePt t="117901" x="3003550" y="5218113"/>
          <p14:tracePt t="117907" x="3016250" y="5218113"/>
          <p14:tracePt t="117914" x="3028950" y="5218113"/>
          <p14:tracePt t="117929" x="3028950" y="5205413"/>
          <p14:tracePt t="118066" x="3028950" y="5194300"/>
          <p14:tracePt t="118074" x="3028950" y="5156200"/>
          <p14:tracePt t="118080" x="3028950" y="5130800"/>
          <p14:tracePt t="118087" x="3016250" y="5105400"/>
          <p14:tracePt t="118096" x="2967038" y="5043488"/>
          <p14:tracePt t="118102" x="2928938" y="5005388"/>
          <p14:tracePt t="118108" x="2903538" y="4981575"/>
          <p14:tracePt t="118116" x="2867025" y="4956175"/>
          <p14:tracePt t="118123" x="2828925" y="4930775"/>
          <p14:tracePt t="118130" x="2803525" y="4918075"/>
          <p14:tracePt t="118137" x="2778125" y="4905375"/>
          <p14:tracePt t="118147" x="2767013" y="4892675"/>
          <p14:tracePt t="118152" x="2741613" y="4879975"/>
          <p14:tracePt t="118161" x="2716213" y="4868863"/>
          <p14:tracePt t="118166" x="2703513" y="4856163"/>
          <p14:tracePt t="118172" x="2654300" y="4843463"/>
          <p14:tracePt t="118179" x="2628900" y="4818063"/>
          <p14:tracePt t="118186" x="2590800" y="4805363"/>
          <p14:tracePt t="118201" x="2554288" y="4792663"/>
          <p14:tracePt t="118208" x="2528888" y="4792663"/>
          <p14:tracePt t="118216" x="2516188" y="4779963"/>
          <p14:tracePt t="118223" x="2503488" y="4779963"/>
          <p14:tracePt t="118246" x="2490788" y="4779963"/>
          <p14:tracePt t="127240" x="2441575" y="4768850"/>
          <p14:tracePt t="127247" x="2390775" y="4756150"/>
          <p14:tracePt t="127253" x="2290763" y="4756150"/>
          <p14:tracePt t="127261" x="2178050" y="4756150"/>
          <p14:tracePt t="127268" x="2078038" y="4756150"/>
          <p14:tracePt t="127277" x="1978025" y="4768850"/>
          <p14:tracePt t="127282" x="1865313" y="4779963"/>
          <p14:tracePt t="127290" x="1801813" y="4792663"/>
          <p14:tracePt t="127296" x="1752600" y="4818063"/>
          <p14:tracePt t="127303" x="1677988" y="4843463"/>
          <p14:tracePt t="127311" x="1652588" y="4856163"/>
          <p14:tracePt t="127318" x="1627188" y="4868863"/>
          <p14:tracePt t="127325" x="1614488" y="4868863"/>
          <p14:tracePt t="127331" x="1577975" y="4879975"/>
          <p14:tracePt t="127339" x="1552575" y="4943475"/>
          <p14:tracePt t="127345" x="1527175" y="4981575"/>
          <p14:tracePt t="127353" x="1514475" y="5056188"/>
          <p14:tracePt t="127361" x="1501775" y="5081588"/>
          <p14:tracePt t="127367" x="1489075" y="5130800"/>
          <p14:tracePt t="127375" x="1489075" y="5156200"/>
          <p14:tracePt t="127381" x="1489075" y="5205413"/>
          <p14:tracePt t="127389" x="1489075" y="5230813"/>
          <p14:tracePt t="127396" x="1489075" y="5243513"/>
          <p14:tracePt t="127405" x="1489075" y="5256213"/>
          <p14:tracePt t="127410" x="1489075" y="5268913"/>
          <p14:tracePt t="127418" x="1501775" y="5305425"/>
          <p14:tracePt t="127425" x="1501775" y="5318125"/>
          <p14:tracePt t="127431" x="1514475" y="5330825"/>
          <p14:tracePt t="127438" x="1527175" y="5343525"/>
          <p14:tracePt t="127445" x="1539875" y="5356225"/>
          <p14:tracePt t="127453" x="1552575" y="5368925"/>
          <p14:tracePt t="127460" x="1577975" y="5394325"/>
          <p14:tracePt t="127468" x="1601788" y="5430838"/>
          <p14:tracePt t="127477" x="1652588" y="5443538"/>
          <p14:tracePt t="127482" x="1689100" y="5456238"/>
          <p14:tracePt t="127490" x="1739900" y="5456238"/>
          <p14:tracePt t="127497" x="1790700" y="5468938"/>
          <p14:tracePt t="127503" x="1890713" y="5468938"/>
          <p14:tracePt t="127511" x="1939925" y="5468938"/>
          <p14:tracePt t="127518" x="2027238" y="5468938"/>
          <p14:tracePt t="127526" x="2065338" y="5468938"/>
          <p14:tracePt t="127532" x="2103438" y="5468938"/>
          <p14:tracePt t="127539" x="2152650" y="5468938"/>
          <p14:tracePt t="127548" x="2178050" y="5456238"/>
          <p14:tracePt t="127554" x="2203450" y="5456238"/>
          <p14:tracePt t="127561" x="2228850" y="5456238"/>
          <p14:tracePt t="127569" x="2265363" y="5443538"/>
          <p14:tracePt t="127577" x="2278063" y="5430838"/>
          <p14:tracePt t="127583" x="2290763" y="5430838"/>
          <p14:tracePt t="127589" x="2303463" y="5430838"/>
          <p14:tracePt t="127597" x="2328863" y="5407025"/>
          <p14:tracePt t="127604" x="2352675" y="5394325"/>
          <p14:tracePt t="127611" x="2390775" y="5394325"/>
          <p14:tracePt t="127618" x="2428875" y="5381625"/>
          <p14:tracePt t="127628" x="2465388" y="5381625"/>
          <p14:tracePt t="127632" x="2503488" y="5368925"/>
          <p14:tracePt t="127639" x="2528888" y="5368925"/>
          <p14:tracePt t="127647" x="2541588" y="5356225"/>
          <p14:tracePt t="127653" x="2554288" y="5356225"/>
          <p14:tracePt t="127661" x="2578100" y="5356225"/>
          <p14:tracePt t="127667" x="2590800" y="5343525"/>
          <p14:tracePt t="127677" x="2616200" y="5343525"/>
          <p14:tracePt t="127690" x="2641600" y="5343525"/>
          <p14:tracePt t="127697" x="2667000" y="5343525"/>
          <p14:tracePt t="127704" x="2690813" y="5343525"/>
          <p14:tracePt t="135278" x="2841625" y="5305425"/>
          <p14:tracePt t="135284" x="3079750" y="5294313"/>
          <p14:tracePt t="135293" x="3267075" y="5268913"/>
          <p14:tracePt t="135299" x="3454400" y="5256213"/>
          <p14:tracePt t="135305" x="3617913" y="5256213"/>
          <p14:tracePt t="135313" x="3779838" y="5256213"/>
          <p14:tracePt t="135320" x="3879850" y="5256213"/>
          <p14:tracePt t="135327" x="4017963" y="5281613"/>
          <p14:tracePt t="135334" x="4168775" y="5305425"/>
          <p14:tracePt t="135342" x="4305300" y="5330825"/>
          <p14:tracePt t="135348" x="4406900" y="5343525"/>
          <p14:tracePt t="135355" x="4530725" y="5381625"/>
          <p14:tracePt t="135362" x="4656138" y="5418138"/>
          <p14:tracePt t="135369" x="4732338" y="5443538"/>
          <p14:tracePt t="135378" x="4832350" y="5507038"/>
          <p14:tracePt t="135383" x="4919663" y="5530850"/>
          <p14:tracePt t="135392" x="5019675" y="5581650"/>
          <p14:tracePt t="135397" x="5068888" y="5607050"/>
          <p14:tracePt t="135405" x="5157788" y="5656263"/>
          <p14:tracePt t="135412" x="5194300" y="5681663"/>
          <p14:tracePt t="135420" x="5245100" y="5707063"/>
          <p14:tracePt t="135426" x="5307013" y="5732463"/>
          <p14:tracePt t="135433" x="5345113" y="5743575"/>
          <p14:tracePt t="135442" x="5407025" y="5768975"/>
          <p14:tracePt t="135447" x="5483225" y="5819775"/>
          <p14:tracePt t="135455" x="5545138" y="5843588"/>
          <p14:tracePt t="135462" x="5619750" y="5868988"/>
          <p14:tracePt t="135468" x="5657850" y="5881688"/>
          <p14:tracePt t="135476" x="5732463" y="5894388"/>
          <p14:tracePt t="135483" x="5783263" y="5907088"/>
          <p14:tracePt t="135492" x="5883275" y="5956300"/>
          <p14:tracePt t="135498" x="5983288" y="5969000"/>
          <p14:tracePt t="135504" x="6108700" y="5994400"/>
          <p14:tracePt t="135512" x="6246813" y="6007100"/>
          <p14:tracePt t="135519" x="6396038" y="6032500"/>
          <p14:tracePt t="135527" x="6534150" y="6045200"/>
          <p14:tracePt t="135533" x="6659563" y="6081713"/>
          <p14:tracePt t="135542" x="6772275" y="6094413"/>
          <p14:tracePt t="135547" x="6897688" y="6145213"/>
          <p14:tracePt t="135557" x="7046913" y="6181725"/>
          <p14:tracePt t="135561" x="7172325" y="6219825"/>
          <p14:tracePt t="135571" x="7310438" y="6245225"/>
          <p14:tracePt t="135576" x="7385050" y="6257925"/>
          <p14:tracePt t="135584" x="7497763" y="6307138"/>
          <p14:tracePt t="135592" x="7548563" y="6319838"/>
          <p14:tracePt t="135597" x="7585075" y="6319838"/>
          <p14:tracePt t="135604" x="7635875" y="6332538"/>
          <p14:tracePt t="135612" x="7648575" y="6332538"/>
          <p14:tracePt t="135619" x="7673975" y="6332538"/>
          <p14:tracePt t="135626" x="7685088" y="6345238"/>
          <p14:tracePt t="136128" x="7661275" y="6345238"/>
          <p14:tracePt t="136135" x="7635875" y="6319838"/>
          <p14:tracePt t="136143" x="7597775" y="6307138"/>
          <p14:tracePt t="136149" x="7561263" y="6294438"/>
          <p14:tracePt t="136157" x="7535863" y="6294438"/>
          <p14:tracePt t="136163" x="7510463" y="6281738"/>
          <p14:tracePt t="136172" x="7497763" y="6269038"/>
          <p14:tracePt t="136185" x="7485063" y="6269038"/>
          <p14:tracePt t="136285" x="7485063" y="6257925"/>
          <p14:tracePt t="136292" x="7435850" y="6219825"/>
          <p14:tracePt t="136299" x="7385050" y="6194425"/>
          <p14:tracePt t="136306" x="7348538" y="6169025"/>
          <p14:tracePt t="136328" x="7323138" y="6169025"/>
          <p14:tracePt t="136343" x="7323138" y="6157913"/>
          <p14:tracePt t="136430" x="7323138" y="6119813"/>
          <p14:tracePt t="136435" x="7323138" y="6081713"/>
          <p14:tracePt t="136443" x="7348538" y="6045200"/>
          <p14:tracePt t="136457" x="7348538" y="6032500"/>
          <p14:tracePt t="136478" x="7348538" y="6019800"/>
          <p14:tracePt t="136485" x="7348538" y="5994400"/>
          <p14:tracePt t="136493" x="7359650" y="5981700"/>
          <p14:tracePt t="136614" x="7372350" y="5969000"/>
          <p14:tracePt t="136728" x="7385050" y="5969000"/>
          <p14:tracePt t="137064" x="7448550" y="5969000"/>
          <p14:tracePt t="137071" x="7485063" y="5981700"/>
          <p14:tracePt t="137079" x="7561263" y="5994400"/>
          <p14:tracePt t="137086" x="7572375" y="5994400"/>
          <p14:tracePt t="137094" x="7597775" y="6007100"/>
          <p14:tracePt t="137100" x="7610475" y="6007100"/>
          <p14:tracePt t="137186" x="7597775" y="6007100"/>
          <p14:tracePt t="137193" x="7497763" y="6007100"/>
          <p14:tracePt t="137200" x="7285038" y="6032500"/>
          <p14:tracePt t="137208" x="7123113" y="6019800"/>
          <p14:tracePt t="137214" x="6934200" y="6032500"/>
          <p14:tracePt t="137221" x="6746875" y="6032500"/>
          <p14:tracePt t="137228" x="6584950" y="6032500"/>
          <p14:tracePt t="137235" x="6421438" y="6032500"/>
          <p14:tracePt t="137242" x="6259513" y="6032500"/>
          <p14:tracePt t="137249" x="6045200" y="6019800"/>
          <p14:tracePt t="137256" x="5857875" y="6019800"/>
          <p14:tracePt t="137263" x="5695950" y="6019800"/>
          <p14:tracePt t="137271" x="5570538" y="6007100"/>
          <p14:tracePt t="137278" x="5457825" y="6007100"/>
          <p14:tracePt t="137285" x="5357813" y="6007100"/>
          <p14:tracePt t="137293" x="5270500" y="6007100"/>
          <p14:tracePt t="137300" x="5145088" y="5981700"/>
          <p14:tracePt t="137309" x="5032375" y="5981700"/>
          <p14:tracePt t="137315" x="4956175" y="5981700"/>
          <p14:tracePt t="137322" x="4832350" y="5981700"/>
          <p14:tracePt t="137328" x="4756150" y="5969000"/>
          <p14:tracePt t="137335" x="4681538" y="5956300"/>
          <p14:tracePt t="137343" x="4643438" y="5932488"/>
          <p14:tracePt t="137350" x="4606925" y="5932488"/>
          <p14:tracePt t="137358" x="4556125" y="5919788"/>
          <p14:tracePt t="137364" x="4530725" y="5907088"/>
          <p14:tracePt t="137371" x="4494213" y="5894388"/>
          <p14:tracePt t="137378" x="4468813" y="5894388"/>
          <p14:tracePt t="137386" x="4430713" y="5881688"/>
          <p14:tracePt t="137394" x="4406900" y="5868988"/>
          <p14:tracePt t="137399" x="4394200" y="5868988"/>
          <p14:tracePt t="137408" x="4368800" y="5856288"/>
          <p14:tracePt t="137415" x="4305300" y="5856288"/>
          <p14:tracePt t="137421" x="4256088" y="5843588"/>
          <p14:tracePt t="137428" x="4181475" y="5843588"/>
          <p14:tracePt t="137435" x="4130675" y="5843588"/>
          <p14:tracePt t="137442" x="4043363" y="5843588"/>
          <p14:tracePt t="137449" x="3992563" y="5843588"/>
          <p14:tracePt t="137458" x="3943350" y="5843588"/>
          <p14:tracePt t="137464" x="3856038" y="5843588"/>
          <p14:tracePt t="137471" x="3805238" y="5843588"/>
          <p14:tracePt t="137478" x="3743325" y="5843588"/>
          <p14:tracePt t="137485" x="3705225" y="5856288"/>
          <p14:tracePt t="137493" x="3667125" y="5868988"/>
          <p14:tracePt t="137500" x="3605213" y="5881688"/>
          <p14:tracePt t="137509" x="3592513" y="5894388"/>
          <p14:tracePt t="137514" x="3567113" y="5894388"/>
          <p14:tracePt t="137521" x="3554413" y="5894388"/>
          <p14:tracePt t="137543" x="3541713" y="5907088"/>
          <p14:tracePt t="137715" x="3567113" y="5945188"/>
          <p14:tracePt t="137722" x="3592513" y="5956300"/>
          <p14:tracePt t="137729" x="3617913" y="5969000"/>
          <p14:tracePt t="137736" x="3667125" y="5981700"/>
          <p14:tracePt t="137743" x="3692525" y="5994400"/>
          <p14:tracePt t="137750" x="3730625" y="5994400"/>
          <p14:tracePt t="137759" x="3779838" y="5994400"/>
          <p14:tracePt t="137764" x="3817938" y="5994400"/>
          <p14:tracePt t="137772" x="3856038" y="6007100"/>
          <p14:tracePt t="137780" x="3905250" y="6007100"/>
          <p14:tracePt t="137785" x="3943350" y="6007100"/>
          <p14:tracePt t="137792" x="3992563" y="6007100"/>
          <p14:tracePt t="137800" x="4068763" y="6007100"/>
          <p14:tracePt t="137808" x="4143375" y="6007100"/>
          <p14:tracePt t="137814" x="4217988" y="6007100"/>
          <p14:tracePt t="137822" x="4294188" y="5994400"/>
          <p14:tracePt t="137828" x="4343400" y="5994400"/>
          <p14:tracePt t="137835" x="4394200" y="5994400"/>
          <p14:tracePt t="137843" x="4468813" y="5981700"/>
          <p14:tracePt t="137850" x="4518025" y="5981700"/>
          <p14:tracePt t="137859" x="4581525" y="5956300"/>
          <p14:tracePt t="137865" x="4643438" y="5956300"/>
          <p14:tracePt t="137872" x="4706938" y="5956300"/>
          <p14:tracePt t="137879" x="4768850" y="5945188"/>
          <p14:tracePt t="137893" x="4894263" y="5945188"/>
          <p14:tracePt t="137900" x="4945063" y="5945188"/>
          <p14:tracePt t="137909" x="4981575" y="5945188"/>
          <p14:tracePt t="137914" x="5019675" y="5945188"/>
          <p14:tracePt t="137922" x="5045075" y="5945188"/>
          <p14:tracePt t="137929" x="5057775" y="5945188"/>
          <p14:tracePt t="137935" x="5068888" y="5945188"/>
          <p14:tracePt t="137958" x="5081588" y="5945188"/>
          <p14:tracePt t="137987" x="5106988" y="5945188"/>
          <p14:tracePt t="137993" x="5145088" y="5945188"/>
          <p14:tracePt t="138001" x="5170488" y="5945188"/>
          <p14:tracePt t="138008" x="5207000" y="5945188"/>
          <p14:tracePt t="138016" x="5232400" y="5945188"/>
          <p14:tracePt t="138022" x="5281613" y="5945188"/>
          <p14:tracePt t="138030" x="5319713" y="5945188"/>
          <p14:tracePt t="138037" x="5357813" y="5945188"/>
          <p14:tracePt t="138044" x="5407025" y="5945188"/>
          <p14:tracePt t="138051" x="5445125" y="5945188"/>
          <p14:tracePt t="138059" x="5470525" y="5956300"/>
          <p14:tracePt t="138065" x="5483225" y="5956300"/>
          <p14:tracePt t="138071" x="5495925" y="5956300"/>
          <p14:tracePt t="138079" x="5507038" y="5956300"/>
          <p14:tracePt t="138086" x="5532438" y="5956300"/>
          <p14:tracePt t="138094" x="5557838" y="5956300"/>
          <p14:tracePt t="138101" x="5595938" y="5956300"/>
          <p14:tracePt t="138109" x="5645150" y="5956300"/>
          <p14:tracePt t="138116" x="5683250" y="5969000"/>
          <p14:tracePt t="138123" x="5719763" y="5969000"/>
          <p14:tracePt t="138129" x="5770563" y="5969000"/>
          <p14:tracePt t="138137" x="5795963" y="5981700"/>
          <p14:tracePt t="138144" x="5821363" y="5981700"/>
          <p14:tracePt t="138150" x="5845175" y="5994400"/>
          <p14:tracePt t="138158" x="5883275" y="5994400"/>
          <p14:tracePt t="138165" x="5895975" y="5994400"/>
          <p14:tracePt t="138172" x="5932488" y="6007100"/>
          <p14:tracePt t="138179" x="5995988" y="6007100"/>
          <p14:tracePt t="138187" x="6045200" y="6007100"/>
          <p14:tracePt t="138194" x="6096000" y="6019800"/>
          <p14:tracePt t="138201" x="6196013" y="6019800"/>
          <p14:tracePt t="138209" x="6246813" y="6019800"/>
          <p14:tracePt t="138215" x="6334125" y="6056313"/>
          <p14:tracePt t="138223" x="6370638" y="6056313"/>
          <p14:tracePt t="138230" x="6421438" y="6056313"/>
          <p14:tracePt t="138237" x="6459538" y="6056313"/>
          <p14:tracePt t="138244" x="6496050" y="6056313"/>
          <p14:tracePt t="138252" x="6534150" y="6056313"/>
          <p14:tracePt t="138259" x="6559550" y="6056313"/>
          <p14:tracePt t="138265" x="6572250" y="6056313"/>
          <p14:tracePt t="138272" x="6608763" y="6069013"/>
          <p14:tracePt t="138279" x="6646863" y="6069013"/>
          <p14:tracePt t="138286" x="6672263" y="6069013"/>
          <p14:tracePt t="138294" x="6684963" y="6069013"/>
          <p14:tracePt t="138301" x="6721475" y="6069013"/>
          <p14:tracePt t="138309" x="6759575" y="6081713"/>
          <p14:tracePt t="138316" x="6784975" y="6081713"/>
          <p14:tracePt t="138323" x="6797675" y="6081713"/>
          <p14:tracePt t="138330" x="6808788" y="6081713"/>
          <p14:tracePt t="138380" x="6821488" y="6081713"/>
          <p14:tracePt t="140197" x="6834188" y="6081713"/>
          <p14:tracePt t="140232" x="6859588" y="6081713"/>
          <p14:tracePt t="140246" x="6872288" y="6081713"/>
          <p14:tracePt t="140297" x="6884988" y="6081713"/>
          <p14:tracePt t="140311" x="6897688" y="6081713"/>
          <p14:tracePt t="140317" x="6934200" y="6069013"/>
          <p14:tracePt t="140325" x="7046913" y="6019800"/>
          <p14:tracePt t="140332" x="7210425" y="5981700"/>
          <p14:tracePt t="140341" x="7359650" y="5945188"/>
          <p14:tracePt t="140348" x="7435850" y="5919788"/>
          <p14:tracePt t="140353" x="7535863" y="5907088"/>
          <p14:tracePt t="140361" x="7635875" y="5843588"/>
          <p14:tracePt t="140367" x="7761288" y="5832475"/>
          <p14:tracePt t="140375" x="7897813" y="5794375"/>
          <p14:tracePt t="140382" x="8048625" y="5781675"/>
          <p14:tracePt t="140393" x="8161338" y="5756275"/>
          <p14:tracePt t="140397" x="8312150" y="5719763"/>
          <p14:tracePt t="140404" x="8461375" y="5668963"/>
          <p14:tracePt t="140410" x="8561388" y="5630863"/>
          <p14:tracePt t="140419" x="8699500" y="5619750"/>
          <p14:tracePt t="140426" x="8850313" y="5581650"/>
          <p14:tracePt t="140434" x="8975725" y="5568950"/>
          <p14:tracePt t="140439" x="9075738" y="5507038"/>
          <p14:tracePt t="140446" x="9175750" y="5481638"/>
          <p14:tracePt t="140453" x="9224963" y="5468938"/>
          <p14:tracePt t="140462" x="9263063" y="5456238"/>
          <p14:tracePt t="140467" x="9301163" y="5456238"/>
          <p14:tracePt t="140475" x="9312275" y="5443538"/>
          <p14:tracePt t="140482" x="9324975" y="5430838"/>
          <p14:tracePt t="140497" x="9337675" y="5430838"/>
          <p14:tracePt t="140518" x="9350375" y="5407025"/>
          <p14:tracePt t="140526" x="9450388" y="5281613"/>
          <p14:tracePt t="140536" x="9626600" y="5043488"/>
          <p14:tracePt t="140539" x="9739313" y="4843463"/>
          <p14:tracePt t="140546" x="9813925" y="4692650"/>
          <p14:tracePt t="140553" x="9901238" y="4505325"/>
          <p14:tracePt t="140563" x="9988550" y="4330700"/>
          <p14:tracePt t="140569" x="10026650" y="4230688"/>
          <p14:tracePt t="140575" x="10052050" y="4154488"/>
          <p14:tracePt t="140584" x="10075863" y="4029075"/>
          <p14:tracePt t="140589" x="10088563" y="3916363"/>
          <p14:tracePt t="140596" x="10088563" y="3754438"/>
          <p14:tracePt t="140603" x="10088563" y="3579813"/>
          <p14:tracePt t="140610" x="10064750" y="3467100"/>
          <p14:tracePt t="140618" x="10039350" y="3378200"/>
          <p14:tracePt t="140625" x="9988550" y="3303588"/>
          <p14:tracePt t="140634" x="9901238" y="3190875"/>
          <p14:tracePt t="140639" x="9801225" y="3065463"/>
          <p14:tracePt t="140645" x="9688513" y="2890838"/>
          <p14:tracePt t="140653" x="9550400" y="2716213"/>
          <p14:tracePt t="140660" x="9413875" y="2540000"/>
          <p14:tracePt t="140667" x="9263063" y="2365375"/>
          <p14:tracePt t="140673" x="9063038" y="2252663"/>
          <p14:tracePt t="140681" x="8863013" y="2114550"/>
          <p14:tracePt t="140687" x="8699500" y="2014538"/>
          <p14:tracePt t="140695" x="8524875" y="1901825"/>
          <p14:tracePt t="140702" x="8324850" y="1801813"/>
          <p14:tracePt t="140709" x="8061325" y="1652588"/>
          <p14:tracePt t="140716" x="7748588" y="1476375"/>
          <p14:tracePt t="140723" x="7472363" y="1339850"/>
          <p14:tracePt t="140731" x="7285038" y="1227138"/>
          <p14:tracePt t="140739" x="7085013" y="1101725"/>
          <p14:tracePt t="140745" x="6872288" y="1025525"/>
          <p14:tracePt t="140753" x="6659563" y="976313"/>
          <p14:tracePt t="140759" x="6446838" y="912813"/>
          <p14:tracePt t="140768" x="6259513" y="889000"/>
          <p14:tracePt t="140775" x="6083300" y="850900"/>
          <p14:tracePt t="140782" x="5895975" y="838200"/>
          <p14:tracePt t="140789" x="5708650" y="838200"/>
          <p14:tracePt t="140797" x="5507038" y="838200"/>
          <p14:tracePt t="140803" x="5319713" y="838200"/>
          <p14:tracePt t="140809" x="5132388" y="838200"/>
          <p14:tracePt t="140817" x="4919663" y="838200"/>
          <p14:tracePt t="140824" x="4706938" y="863600"/>
          <p14:tracePt t="140831" x="4494213" y="889000"/>
          <p14:tracePt t="140838" x="4281488" y="938213"/>
          <p14:tracePt t="140845" x="4117975" y="963613"/>
          <p14:tracePt t="140853" x="3979863" y="1001713"/>
          <p14:tracePt t="140860" x="3830638" y="1025525"/>
          <p14:tracePt t="140868" x="3654425" y="1089025"/>
          <p14:tracePt t="140874" x="3492500" y="1163638"/>
          <p14:tracePt t="140893" x="3228975" y="1314450"/>
          <p14:tracePt t="140895" x="3128963" y="1363663"/>
          <p14:tracePt t="140902" x="3054350" y="1414463"/>
          <p14:tracePt t="140910" x="3003550" y="1476375"/>
          <p14:tracePt t="140918" x="2916238" y="1527175"/>
          <p14:tracePt t="140924" x="2867025" y="1563688"/>
          <p14:tracePt t="140931" x="2778125" y="1639888"/>
          <p14:tracePt t="140938" x="2716213" y="1676400"/>
          <p14:tracePt t="140945" x="2616200" y="1752600"/>
          <p14:tracePt t="140952" x="2541588" y="1814513"/>
          <p14:tracePt t="140960" x="2490788" y="1865313"/>
          <p14:tracePt t="140968" x="2403475" y="1901825"/>
          <p14:tracePt t="140975" x="2278063" y="2014538"/>
          <p14:tracePt t="140982" x="2190750" y="2101850"/>
          <p14:tracePt t="140991" x="2078038" y="2214563"/>
          <p14:tracePt t="140996" x="2014538" y="2278063"/>
          <p14:tracePt t="141005" x="1952625" y="2365375"/>
          <p14:tracePt t="141009" x="1903413" y="2427288"/>
          <p14:tracePt t="141018" x="1852613" y="2503488"/>
          <p14:tracePt t="141024" x="1827213" y="2565400"/>
          <p14:tracePt t="141031" x="1801813" y="2590800"/>
          <p14:tracePt t="141039" x="1778000" y="2640013"/>
          <p14:tracePt t="141045" x="1752600" y="2703513"/>
          <p14:tracePt t="141053" x="1727200" y="2752725"/>
          <p14:tracePt t="141059" x="1689100" y="2852738"/>
          <p14:tracePt t="141067" x="1689100" y="2952750"/>
          <p14:tracePt t="141074" x="1677988" y="3054350"/>
          <p14:tracePt t="141082" x="1677988" y="3165475"/>
          <p14:tracePt t="141090" x="1689100" y="3290888"/>
          <p14:tracePt t="141096" x="1701800" y="3390900"/>
          <p14:tracePt t="141103" x="1714500" y="3479800"/>
          <p14:tracePt t="141110" x="1752600" y="3629025"/>
          <p14:tracePt t="141117" x="1765300" y="3729038"/>
          <p14:tracePt t="141124" x="1801813" y="3854450"/>
          <p14:tracePt t="141131" x="1839913" y="3979863"/>
          <p14:tracePt t="141139" x="1865313" y="4029075"/>
          <p14:tracePt t="141145" x="1865313" y="4079875"/>
          <p14:tracePt t="141153" x="1878013" y="4141788"/>
          <p14:tracePt t="141160" x="1890713" y="4192588"/>
          <p14:tracePt t="141167" x="1914525" y="4267200"/>
          <p14:tracePt t="141174" x="1914525" y="4305300"/>
          <p14:tracePt t="141182" x="1927225" y="4341813"/>
          <p14:tracePt t="141190" x="1939925" y="4392613"/>
          <p14:tracePt t="141196" x="1965325" y="4443413"/>
          <p14:tracePt t="141202" x="2003425" y="4518025"/>
          <p14:tracePt t="141210" x="2039938" y="4618038"/>
          <p14:tracePt t="141217" x="2090738" y="4692650"/>
          <p14:tracePt t="141225" x="2127250" y="4792663"/>
          <p14:tracePt t="141233" x="2190750" y="4905375"/>
          <p14:tracePt t="141240" x="2228850" y="4956175"/>
          <p14:tracePt t="141245" x="2252663" y="5056188"/>
          <p14:tracePt t="141253" x="2278063" y="5081588"/>
          <p14:tracePt t="141260" x="2303463" y="5130800"/>
          <p14:tracePt t="141267" x="2328863" y="5143500"/>
          <p14:tracePt t="141275" x="2328863" y="5181600"/>
          <p14:tracePt t="141281" x="2339975" y="5194300"/>
          <p14:tracePt t="141289" x="2339975" y="5205413"/>
          <p14:tracePt t="141319" x="2339975" y="5218113"/>
          <p14:tracePt t="141325" x="2352675" y="5243513"/>
          <p14:tracePt t="141333" x="2352675" y="5281613"/>
          <p14:tracePt t="141342" x="2365375" y="5343525"/>
          <p14:tracePt t="141347" x="2365375" y="5418138"/>
          <p14:tracePt t="141355" x="2365375" y="5518150"/>
          <p14:tracePt t="141362" x="2365375" y="5568950"/>
          <p14:tracePt t="141369" x="2365375" y="5643563"/>
          <p14:tracePt t="141376" x="2365375" y="5681663"/>
          <p14:tracePt t="141384" x="2365375" y="5756275"/>
          <p14:tracePt t="141393" x="2365375" y="5768975"/>
          <p14:tracePt t="141398" x="2378075" y="5794375"/>
          <p14:tracePt t="141404" x="2378075" y="5843588"/>
          <p14:tracePt t="141411" x="2403475" y="5868988"/>
          <p14:tracePt t="141419" x="2428875" y="5894388"/>
          <p14:tracePt t="141427" x="2452688" y="5945188"/>
          <p14:tracePt t="141433" x="2503488" y="5981700"/>
          <p14:tracePt t="141442" x="2541588" y="6019800"/>
          <p14:tracePt t="141447" x="2616200" y="6056313"/>
          <p14:tracePt t="141454" x="2654300" y="6094413"/>
          <p14:tracePt t="141460" x="2741613" y="6119813"/>
          <p14:tracePt t="141469" x="2790825" y="6157913"/>
          <p14:tracePt t="141474" x="2828925" y="6169025"/>
          <p14:tracePt t="141481" x="2903538" y="6181725"/>
          <p14:tracePt t="141490" x="2979738" y="6194425"/>
          <p14:tracePt t="141496" x="3079750" y="6194425"/>
          <p14:tracePt t="141503" x="3128963" y="6194425"/>
          <p14:tracePt t="141511" x="3254375" y="6194425"/>
          <p14:tracePt t="141519" x="3379788" y="6194425"/>
          <p14:tracePt t="141525" x="3517900" y="6194425"/>
          <p14:tracePt t="141534" x="3605213" y="6194425"/>
          <p14:tracePt t="141544" x="3730625" y="6194425"/>
          <p14:tracePt t="141547" x="3892550" y="6194425"/>
          <p14:tracePt t="141554" x="4056063" y="6219825"/>
          <p14:tracePt t="141563" x="4243388" y="6219825"/>
          <p14:tracePt t="141568" x="4406900" y="6207125"/>
          <p14:tracePt t="141576" x="4543425" y="6207125"/>
          <p14:tracePt t="141582" x="4694238" y="6207125"/>
          <p14:tracePt t="141592" x="4856163" y="6194425"/>
          <p14:tracePt t="141597" x="5068888" y="6194425"/>
          <p14:tracePt t="141605" x="5281613" y="6157913"/>
          <p14:tracePt t="141611" x="5470525" y="6132513"/>
          <p14:tracePt t="141618" x="5607050" y="6081713"/>
          <p14:tracePt t="141627" x="5783263" y="6045200"/>
          <p14:tracePt t="141633" x="5970588" y="6007100"/>
          <p14:tracePt t="141641" x="6157913" y="5919788"/>
          <p14:tracePt t="141647" x="6308725" y="5868988"/>
          <p14:tracePt t="141656" x="6434138" y="5819775"/>
          <p14:tracePt t="141661" x="6546850" y="5743575"/>
          <p14:tracePt t="141669" x="6646863" y="5656263"/>
          <p14:tracePt t="141677" x="6708775" y="5594350"/>
          <p14:tracePt t="141682" x="6797675" y="5481638"/>
          <p14:tracePt t="141691" x="6859588" y="5418138"/>
          <p14:tracePt t="141697" x="6910388" y="5343525"/>
          <p14:tracePt t="141704" x="6997700" y="5268913"/>
          <p14:tracePt t="141711" x="7046913" y="5168900"/>
          <p14:tracePt t="141718" x="7123113" y="5081588"/>
          <p14:tracePt t="141726" x="7172325" y="4956175"/>
          <p14:tracePt t="141735" x="7210425" y="4843463"/>
          <p14:tracePt t="141742" x="7235825" y="4730750"/>
          <p14:tracePt t="141747" x="7297738" y="4605338"/>
          <p14:tracePt t="141754" x="7310438" y="4492625"/>
          <p14:tracePt t="141761" x="7335838" y="4430713"/>
          <p14:tracePt t="141767" x="7359650" y="4354513"/>
          <p14:tracePt t="141775" x="7372350" y="4279900"/>
          <p14:tracePt t="141782" x="7385050" y="4154488"/>
          <p14:tracePt t="141791" x="7385050" y="3992563"/>
          <p14:tracePt t="141797" x="7385050" y="3829050"/>
          <p14:tracePt t="141803" x="7385050" y="3692525"/>
          <p14:tracePt t="141810" x="7385050" y="3529013"/>
          <p14:tracePt t="141818" x="7385050" y="3429000"/>
          <p14:tracePt t="141825" x="7372350" y="3328988"/>
          <p14:tracePt t="141832" x="7348538" y="3228975"/>
          <p14:tracePt t="141841" x="7310438" y="3116263"/>
          <p14:tracePt t="141848" x="7259638" y="2990850"/>
          <p14:tracePt t="141855" x="7223125" y="2865438"/>
          <p14:tracePt t="141861" x="7197725" y="2740025"/>
          <p14:tracePt t="141869" x="7134225" y="2640013"/>
          <p14:tracePt t="141875" x="7059613" y="2490788"/>
          <p14:tracePt t="141882" x="7010400" y="2365375"/>
          <p14:tracePt t="141891" x="6959600" y="2239963"/>
          <p14:tracePt t="141897" x="6846888" y="2101850"/>
          <p14:tracePt t="141903" x="6708775" y="1952625"/>
          <p14:tracePt t="141911" x="6596063" y="1827213"/>
          <p14:tracePt t="141917" x="6359525" y="1627188"/>
          <p14:tracePt t="141925" x="6170613" y="1514475"/>
          <p14:tracePt t="141932" x="5945188" y="1389063"/>
          <p14:tracePt t="141940" x="5732463" y="1314450"/>
          <p14:tracePt t="141947" x="5457825" y="1227138"/>
          <p14:tracePt t="141954" x="5245100" y="1189038"/>
          <p14:tracePt t="141961" x="4981575" y="1150938"/>
          <p14:tracePt t="141967" x="4768850" y="1125538"/>
          <p14:tracePt t="141975" x="4506913" y="1125538"/>
          <p14:tracePt t="141982" x="4256088" y="1125538"/>
          <p14:tracePt t="141991" x="3892550" y="1138238"/>
          <p14:tracePt t="141996" x="3554413" y="1163638"/>
          <p14:tracePt t="142004" x="3141663" y="1214438"/>
          <p14:tracePt t="142010" x="2778125" y="1289050"/>
          <p14:tracePt t="142017" x="2352675" y="1363663"/>
          <p14:tracePt t="142025" x="2127250" y="1427163"/>
          <p14:tracePt t="142033" x="1878013" y="1501775"/>
          <p14:tracePt t="142040" x="1689100" y="1563688"/>
          <p14:tracePt t="142048" x="1501775" y="1601788"/>
          <p14:tracePt t="142055" x="1352550" y="1639888"/>
          <p14:tracePt t="142060" x="1227138" y="1676400"/>
          <p14:tracePt t="142067" x="1150938" y="1701800"/>
          <p14:tracePt t="142075" x="1127125" y="1714500"/>
          <p14:tracePt t="142225" x="1114425" y="1714500"/>
          <p14:tracePt t="142277" x="1114425" y="1727200"/>
          <p14:tracePt t="142284" x="1101725" y="1739900"/>
          <p14:tracePt t="142290" x="1089025" y="1765300"/>
          <p14:tracePt t="142298" x="1076325" y="1765300"/>
          <p14:tracePt t="142306" x="1076325" y="1776413"/>
          <p14:tracePt t="142311" x="1076325" y="1789113"/>
          <p14:tracePt t="142318" x="1063625" y="1827213"/>
          <p14:tracePt t="142325" x="1063625" y="1852613"/>
          <p14:tracePt t="142332" x="1050925" y="1852613"/>
          <p14:tracePt t="142340" x="1050925" y="1876425"/>
          <p14:tracePt t="142346" x="1050925" y="1901825"/>
          <p14:tracePt t="142355" x="1050925" y="1939925"/>
          <p14:tracePt t="142361" x="1050925" y="1965325"/>
          <p14:tracePt t="142368" x="1050925" y="2014538"/>
          <p14:tracePt t="142375" x="1050925" y="2089150"/>
          <p14:tracePt t="142382" x="1063625" y="2139950"/>
          <p14:tracePt t="142390" x="1089025" y="2239963"/>
          <p14:tracePt t="142397" x="1101725" y="2314575"/>
          <p14:tracePt t="142406" x="1139825" y="2439988"/>
          <p14:tracePt t="142411" x="1163638" y="2565400"/>
          <p14:tracePt t="142418" x="1201738" y="2640013"/>
          <p14:tracePt t="142425" x="1252538" y="2740025"/>
          <p14:tracePt t="142433" x="1301750" y="2828925"/>
          <p14:tracePt t="142440" x="1339850" y="2928938"/>
          <p14:tracePt t="142447" x="1376363" y="3065463"/>
          <p14:tracePt t="142454" x="1389063" y="3141663"/>
          <p14:tracePt t="142461" x="1427163" y="3290888"/>
          <p14:tracePt t="142469" x="1465263" y="3354388"/>
          <p14:tracePt t="142476" x="1489075" y="3454400"/>
          <p14:tracePt t="142483" x="1514475" y="3503613"/>
          <p14:tracePt t="142490" x="1527175" y="3579813"/>
          <p14:tracePt t="142498" x="1539875" y="3629025"/>
          <p14:tracePt t="142505" x="1552575" y="3692525"/>
          <p14:tracePt t="142511" x="1589088" y="3792538"/>
          <p14:tracePt t="142519" x="1639888" y="3905250"/>
          <p14:tracePt t="142526" x="1677988" y="3979863"/>
          <p14:tracePt t="142532" x="1689100" y="4079875"/>
          <p14:tracePt t="142540" x="1727200" y="4179888"/>
          <p14:tracePt t="142548" x="1752600" y="4279900"/>
          <p14:tracePt t="142555" x="1790700" y="4379913"/>
          <p14:tracePt t="142561" x="1790700" y="4405313"/>
          <p14:tracePt t="142570" x="1801813" y="4430713"/>
          <p14:tracePt t="142575" x="1814513" y="4454525"/>
          <p14:tracePt t="142590" x="1814513" y="4492625"/>
          <p14:tracePt t="142606" x="1827213" y="4505325"/>
          <p14:tracePt t="142611" x="1827213" y="4518025"/>
          <p14:tracePt t="142618" x="1827213" y="4530725"/>
          <p14:tracePt t="142626" x="1839913" y="4530725"/>
          <p14:tracePt t="142684" x="1839913" y="4543425"/>
          <p14:tracePt t="143357" x="1814513" y="4392613"/>
          <p14:tracePt t="143363" x="1801813" y="4179888"/>
          <p14:tracePt t="143371" x="1778000" y="4067175"/>
          <p14:tracePt t="143379" x="1778000" y="4041775"/>
          <p14:tracePt t="143385" x="1765300" y="3954463"/>
          <p14:tracePt t="143392" x="1752600" y="3741738"/>
          <p14:tracePt t="143399" x="1752600" y="3579813"/>
          <p14:tracePt t="143407" x="1727200" y="3503613"/>
          <p14:tracePt t="143413" x="1727200" y="3490913"/>
          <p14:tracePt t="143420" x="1689100" y="3316288"/>
          <p14:tracePt t="143428" x="1652588" y="3054350"/>
          <p14:tracePt t="143434" x="1627188" y="2752725"/>
          <p14:tracePt t="143442" x="1614488" y="2740025"/>
          <p14:tracePt t="143449" x="1589088" y="2640013"/>
          <p14:tracePt t="143459" x="1552575" y="2516188"/>
          <p14:tracePt t="143463" x="1501775" y="2378075"/>
          <p14:tracePt t="143471" x="1489075" y="2352675"/>
          <p14:tracePt t="143478" x="1489075" y="2339975"/>
          <p14:tracePt t="143485" x="1476375" y="2214563"/>
          <p14:tracePt t="143491" x="1452563" y="2039938"/>
          <p14:tracePt t="143499" x="1414463" y="1901825"/>
          <p14:tracePt t="143507" x="1414463" y="1889125"/>
          <p14:tracePt t="143513" x="1414463" y="1876425"/>
          <p14:tracePt t="143521" x="1414463" y="1852613"/>
          <p14:tracePt t="143527" x="1414463" y="1814513"/>
          <p14:tracePt t="143534" x="1414463" y="1801813"/>
          <p14:tracePt t="143572" x="1414463" y="1789113"/>
          <p14:tracePt t="143635" x="1414463" y="1776413"/>
          <p14:tracePt t="143643" x="1465263" y="1739900"/>
          <p14:tracePt t="143648" x="1614488" y="1663700"/>
          <p14:tracePt t="143656" x="1739900" y="1614488"/>
          <p14:tracePt t="143662" x="1790700" y="1601788"/>
          <p14:tracePt t="143669" x="1801813" y="1589088"/>
          <p14:tracePt t="143677" x="1814513" y="1589088"/>
          <p14:tracePt t="143684" x="1839913" y="1576388"/>
          <p14:tracePt t="143699" x="1878013" y="1563688"/>
          <p14:tracePt t="143706" x="1939925" y="1527175"/>
          <p14:tracePt t="143712" x="2078038" y="1489075"/>
          <p14:tracePt t="143719" x="2228850" y="1450975"/>
          <p14:tracePt t="143727" x="2352675" y="1439863"/>
          <p14:tracePt t="143733" x="2403475" y="1414463"/>
          <p14:tracePt t="143741" x="2441575" y="1414463"/>
          <p14:tracePt t="143748" x="2490788" y="1414463"/>
          <p14:tracePt t="143756" x="2528888" y="1414463"/>
          <p14:tracePt t="143762" x="2565400" y="1414463"/>
          <p14:tracePt t="143769" x="2616200" y="1414463"/>
          <p14:tracePt t="143776" x="2654300" y="1414463"/>
          <p14:tracePt t="143783" x="2690813" y="1427163"/>
          <p14:tracePt t="143791" x="2741613" y="1427163"/>
          <p14:tracePt t="143798" x="2767013" y="1427163"/>
          <p14:tracePt t="143807" x="2790825" y="1427163"/>
          <p14:tracePt t="143812" x="2803525" y="1427163"/>
          <p14:tracePt t="143820" x="2816225" y="1427163"/>
          <p14:tracePt t="143914" x="2828925" y="1427163"/>
          <p14:tracePt t="143929" x="2841625" y="1427163"/>
          <p14:tracePt t="143935" x="2867025" y="1427163"/>
          <p14:tracePt t="143943" x="2890838" y="1439863"/>
          <p14:tracePt t="143949" x="2916238" y="1439863"/>
          <p14:tracePt t="143958" x="2941638" y="1439863"/>
          <p14:tracePt t="143963" x="2979738" y="1439863"/>
          <p14:tracePt t="143971" x="2992438" y="1439863"/>
          <p14:tracePt t="143977" x="3028950" y="1439863"/>
          <p14:tracePt t="143985" x="3054350" y="1439863"/>
          <p14:tracePt t="143992" x="3103563" y="1439863"/>
          <p14:tracePt t="144000" x="3167063" y="1439863"/>
          <p14:tracePt t="144008" x="3216275" y="1450975"/>
          <p14:tracePt t="144014" x="3254375" y="1450975"/>
          <p14:tracePt t="144022" x="3292475" y="1450975"/>
          <p14:tracePt t="144028" x="3341688" y="1450975"/>
          <p14:tracePt t="144036" x="3379788" y="1450975"/>
          <p14:tracePt t="144042" x="3417888" y="1450975"/>
          <p14:tracePt t="144049" x="3467100" y="1463675"/>
          <p14:tracePt t="144057" x="3505200" y="1463675"/>
          <p14:tracePt t="144064" x="3530600" y="1463675"/>
          <p14:tracePt t="144071" x="3554413" y="1463675"/>
          <p14:tracePt t="144078" x="3592513" y="1463675"/>
          <p14:tracePt t="144085" x="3605213" y="1463675"/>
          <p14:tracePt t="144092" x="3617913" y="1463675"/>
          <p14:tracePt t="144099" x="3630613" y="1463675"/>
          <p14:tracePt t="144107" x="3643313" y="1463675"/>
          <p14:tracePt t="144114" x="3654425" y="1463675"/>
          <p14:tracePt t="144129" x="3667125" y="1463675"/>
          <p14:tracePt t="144193" x="3717925" y="1463675"/>
          <p14:tracePt t="144200" x="3743325" y="1463675"/>
          <p14:tracePt t="144207" x="3779838" y="1463675"/>
          <p14:tracePt t="144214" x="3792538" y="1463675"/>
          <p14:tracePt t="144222" x="3817938" y="1463675"/>
          <p14:tracePt t="144228" x="3830638" y="1463675"/>
          <p14:tracePt t="144236" x="3856038" y="1463675"/>
          <p14:tracePt t="144242" x="3867150" y="1463675"/>
          <p14:tracePt t="144265" x="3879850" y="1463675"/>
          <p14:tracePt t="144293" x="3892550" y="1463675"/>
          <p14:tracePt t="145988" x="3943350" y="1463675"/>
          <p14:tracePt t="145995" x="4030663" y="1463675"/>
          <p14:tracePt t="146002" x="4081463" y="1476375"/>
          <p14:tracePt t="146009" x="4181475" y="1476375"/>
          <p14:tracePt t="146017" x="4256088" y="1489075"/>
          <p14:tracePt t="146026" x="4368800" y="1489075"/>
          <p14:tracePt t="146030" x="4468813" y="1489075"/>
          <p14:tracePt t="146037" x="4594225" y="1527175"/>
          <p14:tracePt t="146044" x="4706938" y="1527175"/>
          <p14:tracePt t="146051" x="4819650" y="1527175"/>
          <p14:tracePt t="146058" x="4968875" y="1527175"/>
          <p14:tracePt t="146066" x="5106988" y="1539875"/>
          <p14:tracePt t="146074" x="5270500" y="1539875"/>
          <p14:tracePt t="146081" x="5457825" y="1539875"/>
          <p14:tracePt t="146089" x="5695950" y="1539875"/>
          <p14:tracePt t="146095" x="5970588" y="1539875"/>
          <p14:tracePt t="146104" x="6296025" y="1463675"/>
          <p14:tracePt t="146110" x="6608763" y="1414463"/>
          <p14:tracePt t="146115" x="6846888" y="1376363"/>
          <p14:tracePt t="146124" x="7021513" y="1327150"/>
          <p14:tracePt t="146130" x="7185025" y="1250950"/>
          <p14:tracePt t="146137" x="7310438" y="1214438"/>
          <p14:tracePt t="146144" x="7459663" y="1176338"/>
          <p14:tracePt t="146153" x="7561263" y="1125538"/>
          <p14:tracePt t="146160" x="7661275" y="1076325"/>
          <p14:tracePt t="146165" x="7810500" y="1038225"/>
          <p14:tracePt t="146173" x="7910513" y="1001713"/>
          <p14:tracePt t="146180" x="8010525" y="963613"/>
          <p14:tracePt t="146189" x="8086725" y="950913"/>
          <p14:tracePt t="146194" x="8186738" y="925513"/>
          <p14:tracePt t="146201" x="8286750" y="925513"/>
          <p14:tracePt t="146209" x="8335963" y="912813"/>
          <p14:tracePt t="146216" x="8435975" y="912813"/>
          <p14:tracePt t="146223" x="8499475" y="912813"/>
          <p14:tracePt t="146230" x="8650288" y="912813"/>
          <p14:tracePt t="146238" x="8799513" y="963613"/>
          <p14:tracePt t="146245" x="9012238" y="1025525"/>
          <p14:tracePt t="146252" x="9112250" y="1038225"/>
          <p14:tracePt t="146259" x="9188450" y="1063625"/>
          <p14:tracePt t="146581" x="9150350" y="1014413"/>
          <p14:tracePt t="146589" x="9099550" y="950913"/>
          <p14:tracePt t="146596" x="9037638" y="889000"/>
          <p14:tracePt t="146603" x="9024938" y="863600"/>
          <p14:tracePt t="146610" x="9024938" y="850900"/>
          <p14:tracePt t="146617" x="9024938" y="838200"/>
          <p14:tracePt t="146740" x="8999538" y="850900"/>
          <p14:tracePt t="146745" x="8937625" y="889000"/>
          <p14:tracePt t="146755" x="8812213" y="1001713"/>
          <p14:tracePt t="146760" x="8661400" y="1101725"/>
          <p14:tracePt t="146766" x="8486775" y="1214438"/>
          <p14:tracePt t="146774" x="8348663" y="1363663"/>
          <p14:tracePt t="146781" x="8199438" y="1527175"/>
          <p14:tracePt t="146788" x="8035925" y="1676400"/>
          <p14:tracePt t="146796" x="7910513" y="1814513"/>
          <p14:tracePt t="146803" x="7823200" y="1939925"/>
          <p14:tracePt t="146809" x="7710488" y="2052638"/>
          <p14:tracePt t="146817" x="7635875" y="2152650"/>
          <p14:tracePt t="146824" x="7497763" y="2352675"/>
          <p14:tracePt t="146831" x="7410450" y="2527300"/>
          <p14:tracePt t="146841" x="7285038" y="2690813"/>
          <p14:tracePt t="146846" x="7210425" y="2828925"/>
          <p14:tracePt t="146853" x="7110413" y="2952750"/>
          <p14:tracePt t="146860" x="7034213" y="3078163"/>
          <p14:tracePt t="146867" x="6934200" y="3203575"/>
          <p14:tracePt t="146875" x="6884988" y="3290888"/>
          <p14:tracePt t="146881" x="6834188" y="3390900"/>
          <p14:tracePt t="146891" x="6808788" y="3429000"/>
          <p14:tracePt t="146895" x="6808788" y="3441700"/>
          <p14:tracePt t="147146" x="6634163" y="3441700"/>
          <p14:tracePt t="147153" x="6421438" y="3429000"/>
          <p14:tracePt t="147160" x="6208713" y="3403600"/>
          <p14:tracePt t="147167" x="6045200" y="3390900"/>
          <p14:tracePt t="147174" x="5857875" y="3390900"/>
          <p14:tracePt t="147181" x="5670550" y="3341688"/>
          <p14:tracePt t="147188" x="5445125" y="3328988"/>
          <p14:tracePt t="147196" x="5245100" y="3254375"/>
          <p14:tracePt t="147204" x="5057775" y="3216275"/>
          <p14:tracePt t="147210" x="4843463" y="3154363"/>
          <p14:tracePt t="147218" x="4643438" y="3078163"/>
          <p14:tracePt t="147224" x="4368800" y="2990850"/>
          <p14:tracePt t="147231" x="4105275" y="2952750"/>
          <p14:tracePt t="147241" x="3892550" y="2878138"/>
          <p14:tracePt t="147245" x="3654425" y="2816225"/>
          <p14:tracePt t="147253" x="3341688" y="2728913"/>
          <p14:tracePt t="147260" x="2954338" y="2590800"/>
          <p14:tracePt t="147268" x="2703513" y="2516188"/>
          <p14:tracePt t="147274" x="2478088" y="2390775"/>
          <p14:tracePt t="147281" x="2278063" y="2278063"/>
          <p14:tracePt t="147290" x="2027238" y="2114550"/>
          <p14:tracePt t="147296" x="1689100" y="1914525"/>
          <p14:tracePt t="147304" x="1501775" y="1801813"/>
          <p14:tracePt t="147310" x="1352550" y="1689100"/>
          <p14:tracePt t="147317" x="1176338" y="1589088"/>
          <p14:tracePt t="147323" x="976313" y="1427163"/>
          <p14:tracePt t="147331" x="712788" y="1214438"/>
          <p14:tracePt t="147340" x="488950" y="1001713"/>
          <p14:tracePt t="147345" x="338138" y="812800"/>
          <p14:tracePt t="147353" x="225425" y="688975"/>
          <p14:tracePt t="147360" x="138113" y="600075"/>
          <p14:tracePt t="147368" x="61913" y="500063"/>
          <p14:tracePt t="147375" x="25400" y="4127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B220B7-535B-353A-411D-ECBDF5042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25" y="298108"/>
            <a:ext cx="11352749" cy="575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66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4060"/>
            <a:ext cx="30124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90" dirty="0"/>
              <a:t>Toy</a:t>
            </a:r>
            <a:r>
              <a:rPr sz="4400" spc="-325" dirty="0"/>
              <a:t> </a:t>
            </a:r>
            <a:r>
              <a:rPr sz="4400" spc="495" dirty="0"/>
              <a:t>C</a:t>
            </a:r>
            <a:r>
              <a:rPr sz="4400" spc="-45" dirty="0"/>
              <a:t>orp</a:t>
            </a:r>
            <a:r>
              <a:rPr sz="4400" spc="-65" dirty="0"/>
              <a:t>u</a:t>
            </a:r>
            <a:r>
              <a:rPr sz="4400" spc="-585" dirty="0"/>
              <a:t>s</a:t>
            </a:r>
            <a:endParaRPr sz="4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14014"/>
            <a:ext cx="6593205" cy="156019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155" dirty="0">
                <a:latin typeface="Tahoma"/>
                <a:cs typeface="Tahoma"/>
              </a:rPr>
              <a:t>D1</a:t>
            </a:r>
            <a:r>
              <a:rPr sz="2800" spc="-165" dirty="0">
                <a:latin typeface="Tahoma"/>
                <a:cs typeface="Tahoma"/>
              </a:rPr>
              <a:t> </a:t>
            </a:r>
            <a:r>
              <a:rPr sz="2800" spc="-155" dirty="0">
                <a:latin typeface="Tahoma"/>
                <a:cs typeface="Tahoma"/>
              </a:rPr>
              <a:t>:</a:t>
            </a:r>
            <a:r>
              <a:rPr sz="2800" spc="-229" dirty="0">
                <a:latin typeface="Tahoma"/>
                <a:cs typeface="Tahoma"/>
              </a:rPr>
              <a:t> </a:t>
            </a:r>
            <a:r>
              <a:rPr sz="2800" spc="60" dirty="0">
                <a:latin typeface="Tahoma"/>
                <a:cs typeface="Tahoma"/>
              </a:rPr>
              <a:t>Amrit</a:t>
            </a:r>
            <a:r>
              <a:rPr sz="2800" spc="75" dirty="0">
                <a:latin typeface="Tahoma"/>
                <a:cs typeface="Tahoma"/>
              </a:rPr>
              <a:t>a</a:t>
            </a:r>
            <a:r>
              <a:rPr sz="2800" spc="-150" dirty="0">
                <a:latin typeface="Tahoma"/>
                <a:cs typeface="Tahoma"/>
              </a:rPr>
              <a:t> </a:t>
            </a:r>
            <a:r>
              <a:rPr sz="2800" spc="55" dirty="0">
                <a:latin typeface="Tahoma"/>
                <a:cs typeface="Tahoma"/>
              </a:rPr>
              <a:t>stu</a:t>
            </a:r>
            <a:r>
              <a:rPr sz="2800" spc="50" dirty="0">
                <a:latin typeface="Tahoma"/>
                <a:cs typeface="Tahoma"/>
              </a:rPr>
              <a:t>d</a:t>
            </a:r>
            <a:r>
              <a:rPr sz="2800" spc="55" dirty="0">
                <a:latin typeface="Tahoma"/>
                <a:cs typeface="Tahoma"/>
              </a:rPr>
              <a:t>ies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a</a:t>
            </a:r>
            <a:r>
              <a:rPr sz="2800" spc="-55" dirty="0">
                <a:latin typeface="Tahoma"/>
                <a:cs typeface="Tahoma"/>
              </a:rPr>
              <a:t>t</a:t>
            </a:r>
            <a:r>
              <a:rPr sz="2800" spc="-215" dirty="0">
                <a:latin typeface="Tahoma"/>
                <a:cs typeface="Tahoma"/>
              </a:rPr>
              <a:t> </a:t>
            </a:r>
            <a:r>
              <a:rPr sz="2800" spc="60" dirty="0">
                <a:latin typeface="Tahoma"/>
                <a:cs typeface="Tahoma"/>
              </a:rPr>
              <a:t>Amrit</a:t>
            </a:r>
            <a:r>
              <a:rPr sz="2800" spc="75" dirty="0">
                <a:latin typeface="Tahoma"/>
                <a:cs typeface="Tahoma"/>
              </a:rPr>
              <a:t>a</a:t>
            </a:r>
            <a:r>
              <a:rPr sz="2800" spc="-150" dirty="0">
                <a:latin typeface="Tahoma"/>
                <a:cs typeface="Tahoma"/>
              </a:rPr>
              <a:t> </a:t>
            </a:r>
            <a:r>
              <a:rPr sz="2800" spc="55" dirty="0">
                <a:latin typeface="Tahoma"/>
                <a:cs typeface="Tahoma"/>
              </a:rPr>
              <a:t>u</a:t>
            </a:r>
            <a:r>
              <a:rPr sz="2800" spc="50" dirty="0">
                <a:latin typeface="Tahoma"/>
                <a:cs typeface="Tahoma"/>
              </a:rPr>
              <a:t>n</a:t>
            </a:r>
            <a:r>
              <a:rPr sz="2800" spc="35" dirty="0">
                <a:latin typeface="Tahoma"/>
                <a:cs typeface="Tahoma"/>
              </a:rPr>
              <a:t>ivers</a:t>
            </a:r>
            <a:r>
              <a:rPr sz="2800" spc="10" dirty="0">
                <a:latin typeface="Tahoma"/>
                <a:cs typeface="Tahoma"/>
              </a:rPr>
              <a:t>i</a:t>
            </a:r>
            <a:r>
              <a:rPr sz="2800" spc="-35" dirty="0">
                <a:latin typeface="Tahoma"/>
                <a:cs typeface="Tahoma"/>
              </a:rPr>
              <a:t>t</a:t>
            </a:r>
            <a:r>
              <a:rPr sz="2800" spc="-140" dirty="0">
                <a:latin typeface="Tahoma"/>
                <a:cs typeface="Tahoma"/>
              </a:rPr>
              <a:t>y</a:t>
            </a:r>
            <a:r>
              <a:rPr sz="2800" spc="-125" dirty="0">
                <a:latin typeface="Tahoma"/>
                <a:cs typeface="Tahoma"/>
              </a:rPr>
              <a:t>.</a:t>
            </a:r>
            <a:endParaRPr sz="2800">
              <a:latin typeface="Tahoma"/>
              <a:cs typeface="Tahoma"/>
            </a:endParaRPr>
          </a:p>
          <a:p>
            <a:pPr marL="241300" indent="-22923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170" dirty="0">
                <a:latin typeface="Tahoma"/>
                <a:cs typeface="Tahoma"/>
              </a:rPr>
              <a:t>D</a:t>
            </a:r>
            <a:r>
              <a:rPr sz="2800" spc="125" dirty="0">
                <a:latin typeface="Tahoma"/>
                <a:cs typeface="Tahoma"/>
              </a:rPr>
              <a:t>2</a:t>
            </a:r>
            <a:r>
              <a:rPr sz="2800" spc="-155" dirty="0">
                <a:latin typeface="Tahoma"/>
                <a:cs typeface="Tahoma"/>
              </a:rPr>
              <a:t>:</a:t>
            </a:r>
            <a:r>
              <a:rPr sz="2800" spc="-215" dirty="0">
                <a:latin typeface="Tahoma"/>
                <a:cs typeface="Tahoma"/>
              </a:rPr>
              <a:t> </a:t>
            </a:r>
            <a:r>
              <a:rPr sz="2800" spc="65" dirty="0">
                <a:latin typeface="Tahoma"/>
                <a:cs typeface="Tahoma"/>
              </a:rPr>
              <a:t>Amrit</a:t>
            </a:r>
            <a:r>
              <a:rPr sz="2800" spc="75" dirty="0">
                <a:latin typeface="Tahoma"/>
                <a:cs typeface="Tahoma"/>
              </a:rPr>
              <a:t>a</a:t>
            </a:r>
            <a:r>
              <a:rPr sz="2800" spc="-160" dirty="0">
                <a:latin typeface="Tahoma"/>
                <a:cs typeface="Tahoma"/>
              </a:rPr>
              <a:t> </a:t>
            </a:r>
            <a:r>
              <a:rPr sz="2800" spc="25" dirty="0">
                <a:latin typeface="Tahoma"/>
                <a:cs typeface="Tahoma"/>
              </a:rPr>
              <a:t>is</a:t>
            </a:r>
            <a:r>
              <a:rPr sz="2800" spc="-185" dirty="0">
                <a:latin typeface="Tahoma"/>
                <a:cs typeface="Tahoma"/>
              </a:rPr>
              <a:t> </a:t>
            </a:r>
            <a:r>
              <a:rPr sz="2800" spc="25" dirty="0">
                <a:latin typeface="Tahoma"/>
                <a:cs typeface="Tahoma"/>
              </a:rPr>
              <a:t>a</a:t>
            </a:r>
            <a:r>
              <a:rPr sz="2800" spc="-180" dirty="0">
                <a:latin typeface="Tahoma"/>
                <a:cs typeface="Tahoma"/>
              </a:rPr>
              <a:t> </a:t>
            </a:r>
            <a:r>
              <a:rPr sz="2800" spc="55" dirty="0">
                <a:latin typeface="Tahoma"/>
                <a:cs typeface="Tahoma"/>
              </a:rPr>
              <a:t>u</a:t>
            </a:r>
            <a:r>
              <a:rPr sz="2800" spc="50" dirty="0">
                <a:latin typeface="Tahoma"/>
                <a:cs typeface="Tahoma"/>
              </a:rPr>
              <a:t>n</a:t>
            </a:r>
            <a:r>
              <a:rPr sz="2800" spc="25" dirty="0">
                <a:latin typeface="Tahoma"/>
                <a:cs typeface="Tahoma"/>
              </a:rPr>
              <a:t>iver</a:t>
            </a:r>
            <a:r>
              <a:rPr sz="2800" spc="15" dirty="0">
                <a:latin typeface="Tahoma"/>
                <a:cs typeface="Tahoma"/>
              </a:rPr>
              <a:t>s</a:t>
            </a:r>
            <a:r>
              <a:rPr sz="2800" spc="-10" dirty="0">
                <a:latin typeface="Tahoma"/>
                <a:cs typeface="Tahoma"/>
              </a:rPr>
              <a:t>it</a:t>
            </a:r>
            <a:r>
              <a:rPr sz="2800" spc="-110" dirty="0">
                <a:latin typeface="Tahoma"/>
                <a:cs typeface="Tahoma"/>
              </a:rPr>
              <a:t>y</a:t>
            </a:r>
            <a:r>
              <a:rPr sz="2800" spc="-125" dirty="0">
                <a:latin typeface="Tahoma"/>
                <a:cs typeface="Tahoma"/>
              </a:rPr>
              <a:t>.</a:t>
            </a:r>
            <a:endParaRPr sz="2800">
              <a:latin typeface="Tahoma"/>
              <a:cs typeface="Tahoma"/>
            </a:endParaRPr>
          </a:p>
          <a:p>
            <a:pPr marL="241300" indent="-229235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155" dirty="0">
                <a:latin typeface="Tahoma"/>
                <a:cs typeface="Tahoma"/>
              </a:rPr>
              <a:t>D3</a:t>
            </a:r>
            <a:r>
              <a:rPr sz="2800" spc="-165" dirty="0">
                <a:latin typeface="Tahoma"/>
                <a:cs typeface="Tahoma"/>
              </a:rPr>
              <a:t> </a:t>
            </a:r>
            <a:r>
              <a:rPr sz="2800" spc="-155" dirty="0">
                <a:latin typeface="Tahoma"/>
                <a:cs typeface="Tahoma"/>
              </a:rPr>
              <a:t>:</a:t>
            </a:r>
            <a:r>
              <a:rPr sz="2800" spc="-175" dirty="0">
                <a:latin typeface="Tahoma"/>
                <a:cs typeface="Tahoma"/>
              </a:rPr>
              <a:t> </a:t>
            </a:r>
            <a:r>
              <a:rPr sz="2800" spc="70" dirty="0">
                <a:latin typeface="Tahoma"/>
                <a:cs typeface="Tahoma"/>
              </a:rPr>
              <a:t>She</a:t>
            </a:r>
            <a:r>
              <a:rPr sz="2800" spc="-180" dirty="0">
                <a:latin typeface="Tahoma"/>
                <a:cs typeface="Tahoma"/>
              </a:rPr>
              <a:t> </a:t>
            </a:r>
            <a:r>
              <a:rPr sz="2800" spc="55" dirty="0">
                <a:latin typeface="Tahoma"/>
                <a:cs typeface="Tahoma"/>
              </a:rPr>
              <a:t>stu</a:t>
            </a:r>
            <a:r>
              <a:rPr sz="2800" spc="50" dirty="0">
                <a:latin typeface="Tahoma"/>
                <a:cs typeface="Tahoma"/>
              </a:rPr>
              <a:t>d</a:t>
            </a:r>
            <a:r>
              <a:rPr sz="2800" spc="55" dirty="0">
                <a:latin typeface="Tahoma"/>
                <a:cs typeface="Tahoma"/>
              </a:rPr>
              <a:t>ies</a:t>
            </a:r>
            <a:r>
              <a:rPr sz="2800" spc="-160" dirty="0">
                <a:latin typeface="Tahoma"/>
                <a:cs typeface="Tahoma"/>
              </a:rPr>
              <a:t> </a:t>
            </a:r>
            <a:r>
              <a:rPr sz="2800" spc="-10" dirty="0">
                <a:latin typeface="Tahoma"/>
                <a:cs typeface="Tahoma"/>
              </a:rPr>
              <a:t>a</a:t>
            </a:r>
            <a:r>
              <a:rPr sz="2800" spc="-55" dirty="0">
                <a:latin typeface="Tahoma"/>
                <a:cs typeface="Tahoma"/>
              </a:rPr>
              <a:t>t</a:t>
            </a:r>
            <a:r>
              <a:rPr sz="2800" spc="-215" dirty="0">
                <a:latin typeface="Tahoma"/>
                <a:cs typeface="Tahoma"/>
              </a:rPr>
              <a:t> </a:t>
            </a:r>
            <a:r>
              <a:rPr sz="2800" spc="35" dirty="0">
                <a:latin typeface="Tahoma"/>
                <a:cs typeface="Tahoma"/>
              </a:rPr>
              <a:t>Amrita.</a:t>
            </a:r>
            <a:endParaRPr sz="2800">
              <a:latin typeface="Tahoma"/>
              <a:cs typeface="Tahom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312420"/>
              </p:ext>
            </p:extLst>
          </p:nvPr>
        </p:nvGraphicFramePr>
        <p:xfrm>
          <a:off x="3265170" y="3798189"/>
          <a:ext cx="5648959" cy="2102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7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8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7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86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78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200" spc="40" dirty="0">
                          <a:latin typeface="Tahoma"/>
                          <a:cs typeface="Tahoma"/>
                        </a:rPr>
                        <a:t>document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10" dirty="0">
                          <a:latin typeface="Tahoma"/>
                          <a:cs typeface="Tahoma"/>
                        </a:rPr>
                        <a:t>#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df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200" spc="30" dirty="0">
                          <a:latin typeface="Tahoma"/>
                          <a:cs typeface="Tahoma"/>
                        </a:rPr>
                        <a:t>idf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200" spc="65" dirty="0">
                          <a:latin typeface="Tahoma"/>
                          <a:cs typeface="Tahoma"/>
                        </a:rPr>
                        <a:t>log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30" dirty="0">
                          <a:latin typeface="Tahoma"/>
                          <a:cs typeface="Tahoma"/>
                        </a:rPr>
                        <a:t>normalized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768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15" dirty="0">
                          <a:latin typeface="Tahoma"/>
                          <a:cs typeface="Tahoma"/>
                        </a:rPr>
                        <a:t>amrita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395"/>
                        </a:lnSpc>
                        <a:spcBef>
                          <a:spcPts val="890"/>
                        </a:spcBef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3</a:t>
                      </a:r>
                    </a:p>
                  </a:txBody>
                  <a:tcPr marL="0" marR="0" marT="113030" marB="0">
                    <a:lnL w="12700">
                      <a:solidFill>
                        <a:srgbClr val="6FAC46"/>
                      </a:solidFill>
                      <a:prstDash val="solid"/>
                    </a:lnL>
                    <a:lnT w="12700">
                      <a:solidFill>
                        <a:srgbClr val="6FAC46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ts val="1405"/>
                        </a:lnSpc>
                        <a:spcBef>
                          <a:spcPts val="8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3/3</a:t>
                      </a:r>
                    </a:p>
                  </a:txBody>
                  <a:tcPr marL="0" marR="0" marT="111125" marB="0">
                    <a:lnT w="12700">
                      <a:solidFill>
                        <a:srgbClr val="6FAC46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395"/>
                        </a:lnSpc>
                        <a:spcBef>
                          <a:spcPts val="890"/>
                        </a:spcBef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1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13030" marB="0">
                    <a:lnT w="12700">
                      <a:solidFill>
                        <a:srgbClr val="6FAC46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395"/>
                        </a:lnSpc>
                        <a:spcBef>
                          <a:spcPts val="890"/>
                        </a:spcBef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1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13030" marB="0"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6FAC46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388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25" dirty="0">
                          <a:latin typeface="Tahoma"/>
                          <a:cs typeface="Tahoma"/>
                        </a:rPr>
                        <a:t>at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395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6FAC46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ts val="1405"/>
                        </a:lnSpc>
                        <a:spcBef>
                          <a:spcPts val="100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2/3</a:t>
                      </a:r>
                    </a:p>
                  </a:txBody>
                  <a:tcPr marL="0" marR="0" marT="1270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395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Tahoma"/>
                          <a:cs typeface="Tahoma"/>
                        </a:rPr>
                        <a:t>1.5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2827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395"/>
                        </a:lnSpc>
                        <a:spcBef>
                          <a:spcPts val="1010"/>
                        </a:spcBef>
                      </a:pPr>
                      <a:r>
                        <a:rPr sz="1200" spc="25" dirty="0">
                          <a:latin typeface="Tahoma"/>
                          <a:cs typeface="Tahoma"/>
                        </a:rPr>
                        <a:t>1.176091259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28270" marB="0">
                    <a:lnR w="12700">
                      <a:solidFill>
                        <a:srgbClr val="6FAC46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262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20" dirty="0">
                          <a:latin typeface="Tahoma"/>
                          <a:cs typeface="Tahoma"/>
                        </a:rPr>
                        <a:t>is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390"/>
                        </a:lnSpc>
                        <a:spcBef>
                          <a:spcPts val="1015"/>
                        </a:spcBef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1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6FAC46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ts val="1405"/>
                        </a:lnSpc>
                        <a:spcBef>
                          <a:spcPts val="100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1/3</a:t>
                      </a:r>
                    </a:p>
                  </a:txBody>
                  <a:tcPr marL="0" marR="0" marT="1270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390"/>
                        </a:lnSpc>
                        <a:spcBef>
                          <a:spcPts val="1015"/>
                        </a:spcBef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3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2890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390"/>
                        </a:lnSpc>
                        <a:spcBef>
                          <a:spcPts val="1015"/>
                        </a:spcBef>
                      </a:pPr>
                      <a:r>
                        <a:rPr sz="1200" spc="25" dirty="0">
                          <a:latin typeface="Tahoma"/>
                          <a:cs typeface="Tahoma"/>
                        </a:rPr>
                        <a:t>1.477121255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28905" marB="0">
                    <a:lnR w="12700">
                      <a:solidFill>
                        <a:srgbClr val="6FAC46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389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40" dirty="0">
                          <a:latin typeface="Tahoma"/>
                          <a:cs typeface="Tahoma"/>
                        </a:rPr>
                        <a:t>she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390"/>
                        </a:lnSpc>
                        <a:spcBef>
                          <a:spcPts val="1015"/>
                        </a:spcBef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1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6FAC46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ts val="1405"/>
                        </a:lnSpc>
                        <a:spcBef>
                          <a:spcPts val="100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1/3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70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390"/>
                        </a:lnSpc>
                        <a:spcBef>
                          <a:spcPts val="1015"/>
                        </a:spcBef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3</a:t>
                      </a:r>
                    </a:p>
                  </a:txBody>
                  <a:tcPr marL="0" marR="0" marT="12890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390"/>
                        </a:lnSpc>
                        <a:spcBef>
                          <a:spcPts val="1015"/>
                        </a:spcBef>
                      </a:pPr>
                      <a:r>
                        <a:rPr sz="1200" spc="25" dirty="0">
                          <a:latin typeface="Tahoma"/>
                          <a:cs typeface="Tahoma"/>
                        </a:rPr>
                        <a:t>1.477121255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28905" marB="0">
                    <a:lnR w="12700">
                      <a:solidFill>
                        <a:srgbClr val="6FAC46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338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35" dirty="0">
                          <a:latin typeface="Tahoma"/>
                          <a:cs typeface="Tahoma"/>
                        </a:rPr>
                        <a:t>studies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390"/>
                        </a:lnSpc>
                        <a:spcBef>
                          <a:spcPts val="1015"/>
                        </a:spcBef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6FAC46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ts val="1405"/>
                        </a:lnSpc>
                        <a:spcBef>
                          <a:spcPts val="100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2/3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70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390"/>
                        </a:lnSpc>
                        <a:spcBef>
                          <a:spcPts val="1015"/>
                        </a:spcBef>
                      </a:pPr>
                      <a:r>
                        <a:rPr sz="1200" spc="5" dirty="0">
                          <a:latin typeface="Tahoma"/>
                          <a:cs typeface="Tahoma"/>
                        </a:rPr>
                        <a:t>1.5</a:t>
                      </a:r>
                      <a:endParaRPr sz="1200" dirty="0">
                        <a:latin typeface="Tahoma"/>
                        <a:cs typeface="Tahoma"/>
                      </a:endParaRPr>
                    </a:p>
                  </a:txBody>
                  <a:tcPr marL="0" marR="0" marT="12890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390"/>
                        </a:lnSpc>
                        <a:spcBef>
                          <a:spcPts val="1015"/>
                        </a:spcBef>
                      </a:pPr>
                      <a:r>
                        <a:rPr sz="1200" spc="25" dirty="0">
                          <a:latin typeface="Tahoma"/>
                          <a:cs typeface="Tahoma"/>
                        </a:rPr>
                        <a:t>1.176091259</a:t>
                      </a:r>
                      <a:endParaRPr sz="1200" dirty="0">
                        <a:latin typeface="Tahoma"/>
                        <a:cs typeface="Tahoma"/>
                      </a:endParaRPr>
                    </a:p>
                  </a:txBody>
                  <a:tcPr marL="0" marR="0" marT="128905" marB="0">
                    <a:lnR w="12700">
                      <a:solidFill>
                        <a:srgbClr val="6FAC46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388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10" dirty="0">
                          <a:latin typeface="Tahoma"/>
                          <a:cs typeface="Tahoma"/>
                        </a:rPr>
                        <a:t>university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390"/>
                        </a:lnSpc>
                        <a:spcBef>
                          <a:spcPts val="1015"/>
                        </a:spcBef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6FAC46"/>
                      </a:solidFill>
                      <a:prstDash val="solid"/>
                    </a:lnL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ts val="1405"/>
                        </a:lnSpc>
                        <a:spcBef>
                          <a:spcPts val="100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2/3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7000" marB="0"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390"/>
                        </a:lnSpc>
                        <a:spcBef>
                          <a:spcPts val="1015"/>
                        </a:spcBef>
                      </a:pPr>
                      <a:r>
                        <a:rPr sz="1200" spc="5" dirty="0">
                          <a:latin typeface="Tahoma"/>
                          <a:cs typeface="Tahoma"/>
                        </a:rPr>
                        <a:t>1.5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28905" marB="0"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ts val="1390"/>
                        </a:lnSpc>
                        <a:spcBef>
                          <a:spcPts val="1015"/>
                        </a:spcBef>
                      </a:pPr>
                      <a:r>
                        <a:rPr sz="1200" spc="25" dirty="0">
                          <a:latin typeface="Tahoma"/>
                          <a:cs typeface="Tahoma"/>
                        </a:rPr>
                        <a:t>1.176091259</a:t>
                      </a:r>
                      <a:endParaRPr sz="1200" dirty="0">
                        <a:latin typeface="Tahoma"/>
                        <a:cs typeface="Tahoma"/>
                      </a:endParaRPr>
                    </a:p>
                  </a:txBody>
                  <a:tcPr marL="0" marR="0" marT="128905" marB="0">
                    <a:lnR w="12700">
                      <a:solidFill>
                        <a:srgbClr val="6FAC46"/>
                      </a:solidFill>
                      <a:prstDash val="solid"/>
                    </a:lnR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95"/>
    </mc:Choice>
    <mc:Fallback xmlns="">
      <p:transition spd="slow" advTm="6379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4239" y="696925"/>
            <a:ext cx="91274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6600" spc="-300" baseline="6313" dirty="0"/>
              <a:t>tf-idf</a:t>
            </a:r>
            <a:r>
              <a:rPr sz="6600" spc="-487" baseline="6313" dirty="0"/>
              <a:t> </a:t>
            </a:r>
            <a:r>
              <a:rPr sz="6600" spc="-104" baseline="6313" dirty="0"/>
              <a:t>vectorization</a:t>
            </a:r>
            <a:r>
              <a:rPr sz="6600" spc="-825" baseline="6313" dirty="0"/>
              <a:t> </a:t>
            </a:r>
            <a:r>
              <a:rPr sz="1800" spc="100" dirty="0">
                <a:latin typeface="Tahoma"/>
                <a:cs typeface="Tahoma"/>
              </a:rPr>
              <a:t>D1</a:t>
            </a:r>
            <a:r>
              <a:rPr sz="1800" spc="-100" dirty="0">
                <a:latin typeface="Tahoma"/>
                <a:cs typeface="Tahoma"/>
              </a:rPr>
              <a:t> :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40" dirty="0">
                <a:latin typeface="Tahoma"/>
                <a:cs typeface="Tahoma"/>
              </a:rPr>
              <a:t>Amrita</a:t>
            </a:r>
            <a:r>
              <a:rPr sz="1800" spc="-95" dirty="0">
                <a:latin typeface="Tahoma"/>
                <a:cs typeface="Tahoma"/>
              </a:rPr>
              <a:t> </a:t>
            </a:r>
            <a:r>
              <a:rPr sz="1800" spc="35" dirty="0">
                <a:latin typeface="Tahoma"/>
                <a:cs typeface="Tahoma"/>
              </a:rPr>
              <a:t>studies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at</a:t>
            </a:r>
            <a:r>
              <a:rPr sz="1800" spc="-145" dirty="0">
                <a:latin typeface="Tahoma"/>
                <a:cs typeface="Tahoma"/>
              </a:rPr>
              <a:t> </a:t>
            </a:r>
            <a:r>
              <a:rPr sz="1800" spc="40" dirty="0">
                <a:latin typeface="Tahoma"/>
                <a:cs typeface="Tahoma"/>
              </a:rPr>
              <a:t>Amrita</a:t>
            </a:r>
            <a:r>
              <a:rPr sz="1800" spc="-9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university.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564272"/>
              </p:ext>
            </p:extLst>
          </p:nvPr>
        </p:nvGraphicFramePr>
        <p:xfrm>
          <a:off x="966101" y="2780410"/>
          <a:ext cx="9912345" cy="28499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4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6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039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341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341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960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905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D1</a:t>
                      </a:r>
                      <a:r>
                        <a:rPr sz="16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6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dirty="0">
                          <a:latin typeface="Tahoma"/>
                          <a:cs typeface="Tahoma"/>
                        </a:rPr>
                        <a:t>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6FAC46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905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D2</a:t>
                      </a:r>
                      <a:r>
                        <a:rPr sz="16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6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dirty="0">
                          <a:latin typeface="Tahoma"/>
                          <a:cs typeface="Tahoma"/>
                        </a:rPr>
                        <a:t>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6FAC46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905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Tahoma"/>
                          <a:cs typeface="Tahoma"/>
                        </a:rPr>
                        <a:t>D3</a:t>
                      </a:r>
                      <a:r>
                        <a:rPr sz="16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dirty="0">
                          <a:latin typeface="Tahoma"/>
                          <a:cs typeface="Tahoma"/>
                        </a:rPr>
                        <a:t>-</a:t>
                      </a:r>
                      <a:r>
                        <a:rPr sz="1600" spc="-1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dirty="0">
                          <a:latin typeface="Tahoma"/>
                          <a:cs typeface="Tahoma"/>
                        </a:rPr>
                        <a:t>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6FAC46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ts val="1905"/>
                        </a:lnSpc>
                        <a:spcBef>
                          <a:spcPts val="325"/>
                        </a:spcBef>
                      </a:pPr>
                      <a:r>
                        <a:rPr sz="1600" b="1" spc="-40" dirty="0">
                          <a:latin typeface="Tahoma"/>
                          <a:cs typeface="Tahoma"/>
                        </a:rPr>
                        <a:t>idf</a:t>
                      </a:r>
                      <a:r>
                        <a:rPr sz="1575" b="1" spc="-60" baseline="-23809" dirty="0">
                          <a:latin typeface="Tahoma"/>
                          <a:cs typeface="Tahoma"/>
                        </a:rPr>
                        <a:t>(w)</a:t>
                      </a:r>
                      <a:endParaRPr sz="1575" baseline="-23809">
                        <a:latin typeface="Tahoma"/>
                        <a:cs typeface="Tahom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160">
                        <a:lnSpc>
                          <a:spcPts val="1905"/>
                        </a:lnSpc>
                        <a:spcBef>
                          <a:spcPts val="325"/>
                        </a:spcBef>
                      </a:pPr>
                      <a:r>
                        <a:rPr sz="1600" spc="85" dirty="0">
                          <a:latin typeface="Tahoma"/>
                          <a:cs typeface="Tahoma"/>
                        </a:rPr>
                        <a:t>D1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6FAC46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905"/>
                        </a:lnSpc>
                        <a:spcBef>
                          <a:spcPts val="325"/>
                        </a:spcBef>
                      </a:pPr>
                      <a:r>
                        <a:rPr sz="1600" spc="85" dirty="0">
                          <a:latin typeface="Tahoma"/>
                          <a:cs typeface="Tahoma"/>
                        </a:rPr>
                        <a:t>D2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6FAC46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905"/>
                        </a:lnSpc>
                        <a:spcBef>
                          <a:spcPts val="325"/>
                        </a:spcBef>
                      </a:pPr>
                      <a:r>
                        <a:rPr sz="1600" spc="85" dirty="0">
                          <a:latin typeface="Tahoma"/>
                          <a:cs typeface="Tahoma"/>
                        </a:rPr>
                        <a:t>D3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6FAC46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703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400" spc="20" dirty="0">
                          <a:latin typeface="Tahoma"/>
                          <a:cs typeface="Tahoma"/>
                        </a:rPr>
                        <a:t>amrita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905"/>
                        </a:lnSpc>
                        <a:spcBef>
                          <a:spcPts val="1350"/>
                        </a:spcBef>
                      </a:pPr>
                      <a:r>
                        <a:rPr sz="1600" spc="15" dirty="0">
                          <a:latin typeface="Tahoma"/>
                          <a:cs typeface="Tahoma"/>
                        </a:rPr>
                        <a:t>0.40</a:t>
                      </a:r>
                      <a:endParaRPr sz="1600" dirty="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L w="12700">
                      <a:solidFill>
                        <a:srgbClr val="6FAC46"/>
                      </a:solidFill>
                      <a:prstDash val="solid"/>
                    </a:lnL>
                    <a:lnT w="19050" cap="flat" cmpd="sng" algn="ctr">
                      <a:solidFill>
                        <a:srgbClr val="6FAC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905"/>
                        </a:lnSpc>
                        <a:spcBef>
                          <a:spcPts val="1350"/>
                        </a:spcBef>
                      </a:pPr>
                      <a:r>
                        <a:rPr sz="1600" spc="15" dirty="0">
                          <a:latin typeface="Tahoma"/>
                          <a:cs typeface="Tahoma"/>
                        </a:rPr>
                        <a:t>0.33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T w="19050" cap="flat" cmpd="sng" algn="ctr">
                      <a:solidFill>
                        <a:srgbClr val="6FAC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ctr">
                        <a:lnSpc>
                          <a:spcPts val="1905"/>
                        </a:lnSpc>
                        <a:spcBef>
                          <a:spcPts val="1350"/>
                        </a:spcBef>
                      </a:pPr>
                      <a:r>
                        <a:rPr sz="1600" spc="15" dirty="0">
                          <a:latin typeface="Tahoma"/>
                          <a:cs typeface="Tahoma"/>
                        </a:rPr>
                        <a:t>0.25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R w="12700">
                      <a:solidFill>
                        <a:srgbClr val="6FAC46"/>
                      </a:solidFill>
                      <a:prstDash val="solid"/>
                    </a:lnR>
                    <a:lnT w="19050" cap="flat" cmpd="sng" algn="ctr">
                      <a:solidFill>
                        <a:srgbClr val="6FAC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ts val="1905"/>
                        </a:lnSpc>
                        <a:spcBef>
                          <a:spcPts val="1350"/>
                        </a:spcBef>
                      </a:pPr>
                      <a:r>
                        <a:rPr sz="1600" spc="20" dirty="0">
                          <a:latin typeface="Tahoma"/>
                          <a:cs typeface="Tahoma"/>
                        </a:rPr>
                        <a:t>1.000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9050" cap="flat" cmpd="sng" algn="ctr">
                      <a:solidFill>
                        <a:srgbClr val="6FAC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ts val="1905"/>
                        </a:lnSpc>
                        <a:spcBef>
                          <a:spcPts val="1350"/>
                        </a:spcBef>
                      </a:pPr>
                      <a:r>
                        <a:rPr sz="1600" spc="20" dirty="0">
                          <a:latin typeface="Tahoma"/>
                          <a:cs typeface="Tahoma"/>
                        </a:rPr>
                        <a:t>0.400</a:t>
                      </a:r>
                      <a:endParaRPr sz="1600" dirty="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L w="12700">
                      <a:solidFill>
                        <a:srgbClr val="6FAC46"/>
                      </a:solidFill>
                      <a:prstDash val="solid"/>
                    </a:lnL>
                    <a:lnT w="12700">
                      <a:solidFill>
                        <a:srgbClr val="6FAC46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905"/>
                        </a:lnSpc>
                        <a:spcBef>
                          <a:spcPts val="1350"/>
                        </a:spcBef>
                      </a:pPr>
                      <a:r>
                        <a:rPr sz="1600" spc="20" dirty="0">
                          <a:latin typeface="Tahoma"/>
                          <a:cs typeface="Tahoma"/>
                        </a:rPr>
                        <a:t>0.333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T w="19050" cap="flat" cmpd="sng" algn="ctr">
                      <a:solidFill>
                        <a:srgbClr val="6FAC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905"/>
                        </a:lnSpc>
                        <a:spcBef>
                          <a:spcPts val="1350"/>
                        </a:spcBef>
                      </a:pPr>
                      <a:r>
                        <a:rPr sz="1600" spc="20" dirty="0">
                          <a:latin typeface="Tahoma"/>
                          <a:cs typeface="Tahoma"/>
                        </a:rPr>
                        <a:t>0.250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R w="12700">
                      <a:solidFill>
                        <a:srgbClr val="6FAC46"/>
                      </a:solidFill>
                      <a:prstDash val="solid"/>
                    </a:lnR>
                    <a:lnT w="19050" cap="flat" cmpd="sng" algn="ctr">
                      <a:solidFill>
                        <a:srgbClr val="6FAC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577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400" spc="-35" dirty="0">
                          <a:latin typeface="Tahoma"/>
                          <a:cs typeface="Tahoma"/>
                        </a:rPr>
                        <a:t>at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15" dirty="0">
                          <a:latin typeface="Tahoma"/>
                          <a:cs typeface="Tahoma"/>
                        </a:rPr>
                        <a:t>0.20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L w="12700">
                      <a:solidFill>
                        <a:srgbClr val="6FAC46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15" dirty="0">
                          <a:latin typeface="Tahoma"/>
                          <a:cs typeface="Tahoma"/>
                        </a:rPr>
                        <a:t>0.00</a:t>
                      </a:r>
                      <a:endParaRPr sz="1600" dirty="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15" dirty="0">
                          <a:latin typeface="Tahoma"/>
                          <a:cs typeface="Tahoma"/>
                        </a:rPr>
                        <a:t>0.25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R w="12700">
                      <a:solidFill>
                        <a:srgbClr val="6FAC46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20" dirty="0">
                          <a:latin typeface="Tahoma"/>
                          <a:cs typeface="Tahoma"/>
                        </a:rPr>
                        <a:t>1.176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20" dirty="0">
                          <a:latin typeface="Tahoma"/>
                          <a:cs typeface="Tahoma"/>
                        </a:rPr>
                        <a:t>0.235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L w="12700">
                      <a:solidFill>
                        <a:srgbClr val="6FAC46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20" dirty="0">
                          <a:latin typeface="Tahoma"/>
                          <a:cs typeface="Tahoma"/>
                        </a:rPr>
                        <a:t>0.000</a:t>
                      </a:r>
                      <a:endParaRPr sz="1600" dirty="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20" dirty="0">
                          <a:latin typeface="Tahoma"/>
                          <a:cs typeface="Tahoma"/>
                        </a:rPr>
                        <a:t>0.294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R w="12700">
                      <a:solidFill>
                        <a:srgbClr val="6FAC46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703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400" spc="20" dirty="0">
                          <a:latin typeface="Tahoma"/>
                          <a:cs typeface="Tahoma"/>
                        </a:rPr>
                        <a:t>is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15" dirty="0">
                          <a:latin typeface="Tahoma"/>
                          <a:cs typeface="Tahoma"/>
                        </a:rPr>
                        <a:t>0.00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L w="12700">
                      <a:solidFill>
                        <a:srgbClr val="6FAC46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15" dirty="0">
                          <a:latin typeface="Tahoma"/>
                          <a:cs typeface="Tahoma"/>
                        </a:rPr>
                        <a:t>0.33</a:t>
                      </a:r>
                      <a:endParaRPr sz="1600" dirty="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15" dirty="0">
                          <a:latin typeface="Tahoma"/>
                          <a:cs typeface="Tahoma"/>
                        </a:rPr>
                        <a:t>0.00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R w="12700">
                      <a:solidFill>
                        <a:srgbClr val="6FAC46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20" dirty="0">
                          <a:latin typeface="Tahoma"/>
                          <a:cs typeface="Tahoma"/>
                        </a:rPr>
                        <a:t>1.477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20" dirty="0">
                          <a:latin typeface="Tahoma"/>
                          <a:cs typeface="Tahoma"/>
                        </a:rPr>
                        <a:t>0.000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L w="12700">
                      <a:solidFill>
                        <a:srgbClr val="6FAC46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20" dirty="0">
                          <a:latin typeface="Tahoma"/>
                          <a:cs typeface="Tahoma"/>
                        </a:rPr>
                        <a:t>0.492</a:t>
                      </a:r>
                      <a:endParaRPr sz="1600" dirty="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20" dirty="0">
                          <a:latin typeface="Tahoma"/>
                          <a:cs typeface="Tahoma"/>
                        </a:rPr>
                        <a:t>0.000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R w="12700">
                      <a:solidFill>
                        <a:srgbClr val="6FAC46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704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400" spc="55" dirty="0">
                          <a:latin typeface="Tahoma"/>
                          <a:cs typeface="Tahoma"/>
                        </a:rPr>
                        <a:t>she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15" dirty="0">
                          <a:latin typeface="Tahoma"/>
                          <a:cs typeface="Tahoma"/>
                        </a:rPr>
                        <a:t>0.00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L w="12700">
                      <a:solidFill>
                        <a:srgbClr val="6FAC46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15" dirty="0">
                          <a:latin typeface="Tahoma"/>
                          <a:cs typeface="Tahoma"/>
                        </a:rPr>
                        <a:t>0.00</a:t>
                      </a:r>
                      <a:endParaRPr sz="1600" dirty="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15" dirty="0">
                          <a:latin typeface="Tahoma"/>
                          <a:cs typeface="Tahoma"/>
                        </a:rPr>
                        <a:t>0.25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R w="12700">
                      <a:solidFill>
                        <a:srgbClr val="6FAC46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20" dirty="0">
                          <a:latin typeface="Tahoma"/>
                          <a:cs typeface="Tahoma"/>
                        </a:rPr>
                        <a:t>1.477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20" dirty="0">
                          <a:latin typeface="Tahoma"/>
                          <a:cs typeface="Tahoma"/>
                        </a:rPr>
                        <a:t>0.000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L w="12700">
                      <a:solidFill>
                        <a:srgbClr val="6FAC46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20" dirty="0">
                          <a:latin typeface="Tahoma"/>
                          <a:cs typeface="Tahoma"/>
                        </a:rPr>
                        <a:t>0.000</a:t>
                      </a:r>
                      <a:endParaRPr sz="1600" dirty="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20" dirty="0">
                          <a:latin typeface="Tahoma"/>
                          <a:cs typeface="Tahoma"/>
                        </a:rPr>
                        <a:t>0.369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R w="12700">
                      <a:solidFill>
                        <a:srgbClr val="6FAC46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576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400" spc="45" dirty="0">
                          <a:latin typeface="Tahoma"/>
                          <a:cs typeface="Tahoma"/>
                        </a:rPr>
                        <a:t>studies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15" dirty="0">
                          <a:latin typeface="Tahoma"/>
                          <a:cs typeface="Tahoma"/>
                        </a:rPr>
                        <a:t>0.20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L w="12700">
                      <a:solidFill>
                        <a:srgbClr val="6FAC46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15" dirty="0">
                          <a:latin typeface="Tahoma"/>
                          <a:cs typeface="Tahoma"/>
                        </a:rPr>
                        <a:t>0.00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15" dirty="0">
                          <a:latin typeface="Tahoma"/>
                          <a:cs typeface="Tahoma"/>
                        </a:rPr>
                        <a:t>0.25</a:t>
                      </a:r>
                      <a:endParaRPr sz="1600" dirty="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R w="12700">
                      <a:solidFill>
                        <a:srgbClr val="6FAC46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20" dirty="0">
                          <a:latin typeface="Tahoma"/>
                          <a:cs typeface="Tahoma"/>
                        </a:rPr>
                        <a:t>1.176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20" dirty="0">
                          <a:latin typeface="Tahoma"/>
                          <a:cs typeface="Tahoma"/>
                        </a:rPr>
                        <a:t>0.235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L w="12700">
                      <a:solidFill>
                        <a:srgbClr val="6FAC46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20" dirty="0">
                          <a:latin typeface="Tahoma"/>
                          <a:cs typeface="Tahoma"/>
                        </a:rPr>
                        <a:t>0.000</a:t>
                      </a:r>
                      <a:endParaRPr sz="1600" dirty="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20" dirty="0">
                          <a:latin typeface="Tahoma"/>
                          <a:cs typeface="Tahoma"/>
                        </a:rPr>
                        <a:t>0.294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R w="12700">
                      <a:solidFill>
                        <a:srgbClr val="6FAC46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653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400" spc="15" dirty="0">
                          <a:latin typeface="Tahoma"/>
                          <a:cs typeface="Tahoma"/>
                        </a:rPr>
                        <a:t>university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15" dirty="0">
                          <a:latin typeface="Tahoma"/>
                          <a:cs typeface="Tahoma"/>
                        </a:rPr>
                        <a:t>0.20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L w="12700">
                      <a:solidFill>
                        <a:srgbClr val="6FAC46"/>
                      </a:solidFill>
                      <a:prstDash val="solid"/>
                    </a:lnL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15" dirty="0">
                          <a:latin typeface="Tahoma"/>
                          <a:cs typeface="Tahoma"/>
                        </a:rPr>
                        <a:t>0.33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2225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15" dirty="0">
                          <a:latin typeface="Tahoma"/>
                          <a:cs typeface="Tahoma"/>
                        </a:rPr>
                        <a:t>0.00</a:t>
                      </a:r>
                      <a:endParaRPr sz="1600" dirty="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R w="12700">
                      <a:solidFill>
                        <a:srgbClr val="6FAC46"/>
                      </a:solidFill>
                      <a:prstDash val="solid"/>
                    </a:lnR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20" dirty="0">
                          <a:latin typeface="Tahoma"/>
                          <a:cs typeface="Tahoma"/>
                        </a:rPr>
                        <a:t>1.176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L w="12700">
                      <a:solidFill>
                        <a:srgbClr val="6FAC46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6FAC46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20" dirty="0">
                          <a:latin typeface="Tahoma"/>
                          <a:cs typeface="Tahoma"/>
                        </a:rPr>
                        <a:t>0.235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L w="12700">
                      <a:solidFill>
                        <a:srgbClr val="6FAC46"/>
                      </a:solidFill>
                      <a:prstDash val="solid"/>
                    </a:lnL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20" dirty="0">
                          <a:latin typeface="Tahoma"/>
                          <a:cs typeface="Tahoma"/>
                        </a:rPr>
                        <a:t>0.392</a:t>
                      </a:r>
                      <a:endParaRPr sz="1600" dirty="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900"/>
                        </a:lnSpc>
                        <a:spcBef>
                          <a:spcPts val="1350"/>
                        </a:spcBef>
                      </a:pPr>
                      <a:r>
                        <a:rPr sz="1600" spc="20" dirty="0">
                          <a:latin typeface="Tahoma"/>
                          <a:cs typeface="Tahoma"/>
                        </a:rPr>
                        <a:t>0.000</a:t>
                      </a:r>
                      <a:endParaRPr sz="1600" dirty="0">
                        <a:latin typeface="Tahoma"/>
                        <a:cs typeface="Tahoma"/>
                      </a:endParaRPr>
                    </a:p>
                  </a:txBody>
                  <a:tcPr marL="0" marR="0" marT="171450" marB="0">
                    <a:lnR w="12700">
                      <a:solidFill>
                        <a:srgbClr val="6FAC46"/>
                      </a:solidFill>
                      <a:prstDash val="solid"/>
                    </a:lnR>
                    <a:lnB w="12700">
                      <a:solidFill>
                        <a:srgbClr val="6FAC4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619500" y="2241804"/>
            <a:ext cx="828040" cy="462280"/>
          </a:xfrm>
          <a:prstGeom prst="rect">
            <a:avLst/>
          </a:prstGeom>
          <a:solidFill>
            <a:srgbClr val="FAE4D5"/>
          </a:solidFill>
        </p:spPr>
        <p:txBody>
          <a:bodyPr vert="horz" wrap="square" lIns="0" tIns="107314" rIns="0" bIns="0" rtlCol="0">
            <a:spAutoFit/>
          </a:bodyPr>
          <a:lstStyle/>
          <a:p>
            <a:pPr marL="92075">
              <a:lnSpc>
                <a:spcPts val="2790"/>
              </a:lnSpc>
              <a:spcBef>
                <a:spcPts val="844"/>
              </a:spcBef>
            </a:pPr>
            <a:r>
              <a:rPr sz="3600" spc="-82" baseline="13888" dirty="0">
                <a:latin typeface="Tahoma"/>
                <a:cs typeface="Tahoma"/>
              </a:rPr>
              <a:t>tf</a:t>
            </a:r>
            <a:r>
              <a:rPr sz="1600" spc="-55" dirty="0">
                <a:latin typeface="Tahoma"/>
                <a:cs typeface="Tahoma"/>
              </a:rPr>
              <a:t>(w,d)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92083" y="2289048"/>
            <a:ext cx="1475740" cy="399415"/>
          </a:xfrm>
          <a:prstGeom prst="rect">
            <a:avLst/>
          </a:prstGeom>
          <a:solidFill>
            <a:srgbClr val="E1EFD9"/>
          </a:solidFill>
        </p:spPr>
        <p:txBody>
          <a:bodyPr vert="horz" wrap="square" lIns="0" tIns="95885" rIns="0" bIns="0" rtlCol="0">
            <a:spAutoFit/>
          </a:bodyPr>
          <a:lstStyle/>
          <a:p>
            <a:pPr marL="92710">
              <a:lnSpc>
                <a:spcPts val="2385"/>
              </a:lnSpc>
              <a:spcBef>
                <a:spcPts val="755"/>
              </a:spcBef>
            </a:pPr>
            <a:r>
              <a:rPr sz="3000" spc="-60" baseline="13888" dirty="0">
                <a:latin typeface="Tahoma"/>
                <a:cs typeface="Tahoma"/>
              </a:rPr>
              <a:t>t</a:t>
            </a:r>
            <a:r>
              <a:rPr sz="3000" spc="-67" baseline="13888" dirty="0">
                <a:latin typeface="Tahoma"/>
                <a:cs typeface="Tahoma"/>
              </a:rPr>
              <a:t>f</a:t>
            </a:r>
            <a:r>
              <a:rPr sz="1300" spc="-105" dirty="0">
                <a:latin typeface="Tahoma"/>
                <a:cs typeface="Tahoma"/>
              </a:rPr>
              <a:t>(</a:t>
            </a:r>
            <a:r>
              <a:rPr sz="1300" spc="-25" dirty="0">
                <a:latin typeface="Tahoma"/>
                <a:cs typeface="Tahoma"/>
              </a:rPr>
              <a:t>w</a:t>
            </a:r>
            <a:r>
              <a:rPr sz="1300" spc="40" dirty="0">
                <a:latin typeface="Tahoma"/>
                <a:cs typeface="Tahoma"/>
              </a:rPr>
              <a:t>,d</a:t>
            </a:r>
            <a:r>
              <a:rPr sz="1300" spc="-100" dirty="0">
                <a:latin typeface="Tahoma"/>
                <a:cs typeface="Tahoma"/>
              </a:rPr>
              <a:t>)</a:t>
            </a:r>
            <a:r>
              <a:rPr sz="1300" spc="-65" dirty="0">
                <a:latin typeface="Tahoma"/>
                <a:cs typeface="Tahoma"/>
              </a:rPr>
              <a:t> </a:t>
            </a:r>
            <a:r>
              <a:rPr sz="3000" spc="-307" baseline="13888" dirty="0">
                <a:latin typeface="Tahoma"/>
                <a:cs typeface="Tahoma"/>
              </a:rPr>
              <a:t>*</a:t>
            </a:r>
            <a:r>
              <a:rPr sz="3000" spc="-187" baseline="13888" dirty="0">
                <a:latin typeface="Tahoma"/>
                <a:cs typeface="Tahoma"/>
              </a:rPr>
              <a:t> </a:t>
            </a:r>
            <a:r>
              <a:rPr sz="3000" spc="89" baseline="13888" dirty="0">
                <a:latin typeface="Tahoma"/>
                <a:cs typeface="Tahoma"/>
              </a:rPr>
              <a:t>id</a:t>
            </a:r>
            <a:r>
              <a:rPr sz="3000" spc="60" baseline="13888" dirty="0">
                <a:latin typeface="Tahoma"/>
                <a:cs typeface="Tahoma"/>
              </a:rPr>
              <a:t>f</a:t>
            </a:r>
            <a:r>
              <a:rPr sz="1300" spc="-60" dirty="0">
                <a:latin typeface="Tahoma"/>
                <a:cs typeface="Tahoma"/>
              </a:rPr>
              <a:t>(w)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12865" y="1302258"/>
            <a:ext cx="2764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Tahoma"/>
                <a:cs typeface="Tahoma"/>
              </a:rPr>
              <a:t>D2: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100" dirty="0">
                <a:latin typeface="Tahoma"/>
                <a:cs typeface="Tahoma"/>
              </a:rPr>
              <a:t>A</a:t>
            </a:r>
            <a:r>
              <a:rPr sz="1800" spc="140" dirty="0">
                <a:latin typeface="Tahoma"/>
                <a:cs typeface="Tahoma"/>
              </a:rPr>
              <a:t>m</a:t>
            </a:r>
            <a:r>
              <a:rPr sz="1800" spc="15" dirty="0">
                <a:latin typeface="Tahoma"/>
                <a:cs typeface="Tahoma"/>
              </a:rPr>
              <a:t>ri</a:t>
            </a:r>
            <a:r>
              <a:rPr sz="1800" spc="-10" dirty="0">
                <a:latin typeface="Tahoma"/>
                <a:cs typeface="Tahoma"/>
              </a:rPr>
              <a:t>ta</a:t>
            </a:r>
            <a:r>
              <a:rPr sz="1800" spc="-114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is</a:t>
            </a:r>
            <a:r>
              <a:rPr sz="1800" spc="-110" dirty="0"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800" spc="-1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univer</a:t>
            </a:r>
            <a:r>
              <a:rPr sz="1800" spc="30" dirty="0">
                <a:latin typeface="Tahoma"/>
                <a:cs typeface="Tahoma"/>
              </a:rPr>
              <a:t>s</a:t>
            </a:r>
            <a:r>
              <a:rPr sz="1800" spc="35" dirty="0">
                <a:latin typeface="Tahoma"/>
                <a:cs typeface="Tahoma"/>
              </a:rPr>
              <a:t>i</a:t>
            </a:r>
            <a:r>
              <a:rPr sz="1800" spc="-25" dirty="0">
                <a:latin typeface="Tahoma"/>
                <a:cs typeface="Tahoma"/>
              </a:rPr>
              <a:t>t</a:t>
            </a:r>
            <a:r>
              <a:rPr sz="1800" spc="-90" dirty="0">
                <a:latin typeface="Tahoma"/>
                <a:cs typeface="Tahoma"/>
              </a:rPr>
              <a:t>y</a:t>
            </a:r>
            <a:r>
              <a:rPr sz="1800" spc="-80" dirty="0">
                <a:latin typeface="Tahoma"/>
                <a:cs typeface="Tahoma"/>
              </a:rPr>
              <a:t>.  </a:t>
            </a:r>
            <a:r>
              <a:rPr sz="1800" spc="100" dirty="0">
                <a:latin typeface="Tahoma"/>
                <a:cs typeface="Tahoma"/>
              </a:rPr>
              <a:t>D3</a:t>
            </a:r>
            <a:r>
              <a:rPr sz="1800" spc="-105" dirty="0">
                <a:latin typeface="Tahoma"/>
                <a:cs typeface="Tahoma"/>
              </a:rPr>
              <a:t> </a:t>
            </a:r>
            <a:r>
              <a:rPr sz="1800" spc="-100" dirty="0">
                <a:latin typeface="Tahoma"/>
                <a:cs typeface="Tahoma"/>
              </a:rPr>
              <a:t>:</a:t>
            </a:r>
            <a:r>
              <a:rPr sz="1800" spc="-120" dirty="0">
                <a:latin typeface="Tahoma"/>
                <a:cs typeface="Tahoma"/>
              </a:rPr>
              <a:t> </a:t>
            </a:r>
            <a:r>
              <a:rPr sz="1800" spc="45" dirty="0">
                <a:latin typeface="Tahoma"/>
                <a:cs typeface="Tahoma"/>
              </a:rPr>
              <a:t>She</a:t>
            </a:r>
            <a:r>
              <a:rPr sz="1800" spc="-114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st</a:t>
            </a:r>
            <a:r>
              <a:rPr sz="1800" spc="90" dirty="0">
                <a:latin typeface="Tahoma"/>
                <a:cs typeface="Tahoma"/>
              </a:rPr>
              <a:t>ud</a:t>
            </a:r>
            <a:r>
              <a:rPr sz="1800" spc="40" dirty="0">
                <a:latin typeface="Tahoma"/>
                <a:cs typeface="Tahoma"/>
              </a:rPr>
              <a:t>i</a:t>
            </a:r>
            <a:r>
              <a:rPr sz="1800" spc="35" dirty="0">
                <a:latin typeface="Tahoma"/>
                <a:cs typeface="Tahoma"/>
              </a:rPr>
              <a:t>es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a</a:t>
            </a:r>
            <a:r>
              <a:rPr sz="1800" spc="-35" dirty="0">
                <a:latin typeface="Tahoma"/>
                <a:cs typeface="Tahoma"/>
              </a:rPr>
              <a:t>t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100" dirty="0">
                <a:latin typeface="Tahoma"/>
                <a:cs typeface="Tahoma"/>
              </a:rPr>
              <a:t>A</a:t>
            </a:r>
            <a:r>
              <a:rPr sz="1800" spc="140" dirty="0">
                <a:latin typeface="Tahoma"/>
                <a:cs typeface="Tahoma"/>
              </a:rPr>
              <a:t>m</a:t>
            </a:r>
            <a:r>
              <a:rPr sz="1800" spc="15" dirty="0">
                <a:latin typeface="Tahoma"/>
                <a:cs typeface="Tahoma"/>
              </a:rPr>
              <a:t>ri</a:t>
            </a:r>
            <a:r>
              <a:rPr sz="1800" spc="-35" dirty="0">
                <a:latin typeface="Tahoma"/>
                <a:cs typeface="Tahoma"/>
              </a:rPr>
              <a:t>ta.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938"/>
    </mc:Choice>
    <mc:Fallback xmlns="">
      <p:transition spd="slow" advTm="123938"/>
    </mc:Fallback>
  </mc:AlternateContent>
  <p:extLst>
    <p:ext uri="{3A86A75C-4F4B-4683-9AE1-C65F6400EC91}">
      <p14:laserTraceLst xmlns:p14="http://schemas.microsoft.com/office/powerpoint/2010/main">
        <p14:tracePtLst>
          <p14:tracePt t="4177" x="3482975" y="6089650"/>
          <p14:tracePt t="4456" x="2378075" y="6645275"/>
          <p14:tracePt t="4463" x="2316163" y="6370638"/>
          <p14:tracePt t="4472" x="2290763" y="6069013"/>
          <p14:tracePt t="4477" x="2303463" y="5768975"/>
          <p14:tracePt t="4484" x="2316163" y="5556250"/>
          <p14:tracePt t="4491" x="2352675" y="5330825"/>
          <p14:tracePt t="4499" x="2390775" y="5092700"/>
          <p14:tracePt t="4506" x="2441575" y="4905375"/>
          <p14:tracePt t="4512" x="2465388" y="4756150"/>
          <p14:tracePt t="4521" x="2528888" y="4605338"/>
          <p14:tracePt t="4527" x="2565400" y="4505325"/>
          <p14:tracePt t="4534" x="2578100" y="4454525"/>
          <p14:tracePt t="4541" x="2616200" y="4418013"/>
          <p14:tracePt t="4548" x="2641600" y="4392613"/>
          <p14:tracePt t="4555" x="2690813" y="4341813"/>
          <p14:tracePt t="4564" x="2778125" y="4279900"/>
          <p14:tracePt t="4571" x="2890838" y="4205288"/>
          <p14:tracePt t="4578" x="3016250" y="4129088"/>
          <p14:tracePt t="4584" x="3167063" y="4054475"/>
          <p14:tracePt t="4592" x="3292475" y="4005263"/>
          <p14:tracePt t="4598" x="3367088" y="3941763"/>
          <p14:tracePt t="4605" x="3454400" y="3905250"/>
          <p14:tracePt t="4612" x="3492500" y="3879850"/>
          <p14:tracePt t="4621" x="3541713" y="3854450"/>
          <p14:tracePt t="4626" x="3605213" y="3792538"/>
          <p14:tracePt t="4634" x="3654425" y="3754438"/>
          <p14:tracePt t="4641" x="3756025" y="3679825"/>
          <p14:tracePt t="4649" x="3830638" y="3579813"/>
          <p14:tracePt t="4658" x="3930650" y="3479800"/>
          <p14:tracePt t="4662" x="4017963" y="3378200"/>
          <p14:tracePt t="4671" x="4130675" y="3267075"/>
          <p14:tracePt t="4677" x="4217988" y="3178175"/>
          <p14:tracePt t="4685" x="4281488" y="3141663"/>
          <p14:tracePt t="4692" x="4305300" y="3090863"/>
          <p14:tracePt t="4698" x="4318000" y="3090863"/>
          <p14:tracePt t="4978" x="4318000" y="3003550"/>
          <p14:tracePt t="4985" x="4318000" y="2941638"/>
          <p14:tracePt t="4992" x="4318000" y="2865438"/>
          <p14:tracePt t="4998" x="4318000" y="2816225"/>
          <p14:tracePt t="5006" x="4318000" y="2778125"/>
          <p14:tracePt t="5014" x="4318000" y="2765425"/>
          <p14:tracePt t="5021" x="4318000" y="2752725"/>
          <p14:tracePt t="5029" x="4318000" y="2728913"/>
          <p14:tracePt t="5035" x="4318000" y="2690813"/>
          <p14:tracePt t="5049" x="4318000" y="2678113"/>
          <p14:tracePt t="5056" x="4318000" y="2665413"/>
          <p14:tracePt t="5072" x="4318000" y="2652713"/>
          <p14:tracePt t="5086" x="4318000" y="2640013"/>
          <p14:tracePt t="5100" x="4294188" y="2627313"/>
          <p14:tracePt t="5108" x="4268788" y="2616200"/>
          <p14:tracePt t="5113" x="4192588" y="2565400"/>
          <p14:tracePt t="5121" x="4130675" y="2540000"/>
          <p14:tracePt t="5127" x="4081463" y="2503488"/>
          <p14:tracePt t="5135" x="4017963" y="2490788"/>
          <p14:tracePt t="5143" x="3979863" y="2465388"/>
          <p14:tracePt t="5148" x="3943350" y="2465388"/>
          <p14:tracePt t="5156" x="3905250" y="2439988"/>
          <p14:tracePt t="5163" x="3892550" y="2439988"/>
          <p14:tracePt t="5171" x="3867150" y="2427288"/>
          <p14:tracePt t="5178" x="3843338" y="2427288"/>
          <p14:tracePt t="5186" x="3792538" y="2427288"/>
          <p14:tracePt t="5193" x="3779838" y="2427288"/>
          <p14:tracePt t="5214" x="3767138" y="2427288"/>
          <p14:tracePt t="5228" x="3756025" y="2427288"/>
          <p14:tracePt t="5236" x="3743325" y="2427288"/>
          <p14:tracePt t="5242" x="3743325" y="2452688"/>
          <p14:tracePt t="5250" x="3730625" y="2465388"/>
          <p14:tracePt t="5257" x="3717925" y="2465388"/>
          <p14:tracePt t="5263" x="3679825" y="2490788"/>
          <p14:tracePt t="5271" x="3654425" y="2527300"/>
          <p14:tracePt t="5278" x="3643313" y="2565400"/>
          <p14:tracePt t="5285" x="3630613" y="2603500"/>
          <p14:tracePt t="5291" x="3605213" y="2627313"/>
          <p14:tracePt t="5299" x="3605213" y="2665413"/>
          <p14:tracePt t="5308" x="3592513" y="2716213"/>
          <p14:tracePt t="5313" x="3567113" y="2728913"/>
          <p14:tracePt t="5321" x="3567113" y="2740025"/>
          <p14:tracePt t="5327" x="3567113" y="2752725"/>
          <p14:tracePt t="5357" x="3567113" y="2765425"/>
          <p14:tracePt t="5364" x="3567113" y="2778125"/>
          <p14:tracePt t="5386" x="3567113" y="2803525"/>
          <p14:tracePt t="5393" x="3567113" y="2816225"/>
          <p14:tracePt t="5399" x="3567113" y="2828925"/>
          <p14:tracePt t="5406" x="3579813" y="2828925"/>
          <p14:tracePt t="5414" x="3579813" y="2840038"/>
          <p14:tracePt t="5436" x="3592513" y="2840038"/>
          <p14:tracePt t="5442" x="3592513" y="2852738"/>
          <p14:tracePt t="5449" x="3605213" y="2865438"/>
          <p14:tracePt t="5456" x="3617913" y="2865438"/>
          <p14:tracePt t="5464" x="3643313" y="2878138"/>
          <p14:tracePt t="5470" x="3654425" y="2890838"/>
          <p14:tracePt t="5477" x="3679825" y="2903538"/>
          <p14:tracePt t="5484" x="3705225" y="2916238"/>
          <p14:tracePt t="5491" x="3730625" y="2928938"/>
          <p14:tracePt t="5499" x="3756025" y="2941638"/>
          <p14:tracePt t="5505" x="3805238" y="2952750"/>
          <p14:tracePt t="5513" x="3843338" y="2965450"/>
          <p14:tracePt t="5521" x="3879850" y="2965450"/>
          <p14:tracePt t="5528" x="3943350" y="2990850"/>
          <p14:tracePt t="5534" x="3979863" y="2990850"/>
          <p14:tracePt t="5541" x="4017963" y="2990850"/>
          <p14:tracePt t="5548" x="4030663" y="2990850"/>
          <p14:tracePt t="5555" x="4092575" y="2990850"/>
          <p14:tracePt t="5563" x="4105275" y="2990850"/>
          <p14:tracePt t="5570" x="4130675" y="2990850"/>
          <p14:tracePt t="5577" x="4156075" y="2990850"/>
          <p14:tracePt t="5585" x="4192588" y="2990850"/>
          <p14:tracePt t="5592" x="4205288" y="2990850"/>
          <p14:tracePt t="5599" x="4217988" y="2990850"/>
          <p14:tracePt t="5606" x="4230688" y="2990850"/>
          <p14:tracePt t="5613" x="4243388" y="2990850"/>
          <p14:tracePt t="5620" x="4256088" y="2990850"/>
          <p14:tracePt t="5628" x="4294188" y="2990850"/>
          <p14:tracePt t="5635" x="4318000" y="2990850"/>
          <p14:tracePt t="5641" x="4356100" y="2990850"/>
          <p14:tracePt t="5650" x="4394200" y="2978150"/>
          <p14:tracePt t="5656" x="4443413" y="2965450"/>
          <p14:tracePt t="5664" x="4494213" y="2952750"/>
          <p14:tracePt t="5670" x="4594225" y="2928938"/>
          <p14:tracePt t="5679" x="4656138" y="2865438"/>
          <p14:tracePt t="5686" x="4756150" y="2828925"/>
          <p14:tracePt t="5692" x="4806950" y="2803525"/>
          <p14:tracePt t="5699" x="4806950" y="2790825"/>
          <p14:tracePt t="5706" x="4832350" y="2790825"/>
          <p14:tracePt t="5714" x="4832350" y="2778125"/>
          <p14:tracePt t="5756" x="4832350" y="2765425"/>
          <p14:tracePt t="5764" x="4819650" y="2752725"/>
          <p14:tracePt t="5770" x="4806950" y="2728913"/>
          <p14:tracePt t="5778" x="4806950" y="2716213"/>
          <p14:tracePt t="5788" x="4794250" y="2703513"/>
          <p14:tracePt t="5792" x="4781550" y="2690813"/>
          <p14:tracePt t="5799" x="4743450" y="2665413"/>
          <p14:tracePt t="5806" x="4706938" y="2627313"/>
          <p14:tracePt t="5813" x="4681538" y="2603500"/>
          <p14:tracePt t="5820" x="4656138" y="2578100"/>
          <p14:tracePt t="5827" x="4630738" y="2565400"/>
          <p14:tracePt t="5837" x="4606925" y="2540000"/>
          <p14:tracePt t="5842" x="4568825" y="2527300"/>
          <p14:tracePt t="5849" x="4543425" y="2503488"/>
          <p14:tracePt t="5856" x="4518025" y="2490788"/>
          <p14:tracePt t="5864" x="4494213" y="2465388"/>
          <p14:tracePt t="5871" x="4456113" y="2452688"/>
          <p14:tracePt t="5878" x="4418013" y="2427288"/>
          <p14:tracePt t="5888" x="4394200" y="2414588"/>
          <p14:tracePt t="5892" x="4356100" y="2403475"/>
          <p14:tracePt t="5901" x="4318000" y="2378075"/>
          <p14:tracePt t="5906" x="4294188" y="2378075"/>
          <p14:tracePt t="5913" x="4256088" y="2365375"/>
          <p14:tracePt t="5920" x="4217988" y="2365375"/>
          <p14:tracePt t="5927" x="4205288" y="2365375"/>
          <p14:tracePt t="5936" x="4181475" y="2365375"/>
          <p14:tracePt t="5942" x="4181475" y="2352675"/>
          <p14:tracePt t="5949" x="4156075" y="2352675"/>
          <p14:tracePt t="5957" x="4117975" y="2352675"/>
          <p14:tracePt t="5963" x="4092575" y="2352675"/>
          <p14:tracePt t="5970" x="4068763" y="2365375"/>
          <p14:tracePt t="5977" x="4043363" y="2365375"/>
          <p14:tracePt t="5992" x="4030663" y="2390775"/>
          <p14:tracePt t="5999" x="4005263" y="2390775"/>
          <p14:tracePt t="6006" x="3992563" y="2390775"/>
          <p14:tracePt t="6021" x="3979863" y="2403475"/>
          <p14:tracePt t="6051" x="3968750" y="2414588"/>
          <p14:tracePt t="6057" x="3956050" y="2414588"/>
          <p14:tracePt t="6071" x="3943350" y="2427288"/>
          <p14:tracePt t="6079" x="3930650" y="2439988"/>
          <p14:tracePt t="6088" x="3905250" y="2465388"/>
          <p14:tracePt t="6091" x="3867150" y="2503488"/>
          <p14:tracePt t="6099" x="3843338" y="2540000"/>
          <p14:tracePt t="6106" x="3817938" y="2565400"/>
          <p14:tracePt t="6113" x="3817938" y="2578100"/>
          <p14:tracePt t="6121" x="3779838" y="2603500"/>
          <p14:tracePt t="6128" x="3756025" y="2640013"/>
          <p14:tracePt t="6137" x="3743325" y="2665413"/>
          <p14:tracePt t="6142" x="3730625" y="2678113"/>
          <p14:tracePt t="6165" x="3717925" y="2678113"/>
          <p14:tracePt t="6171" x="3717925" y="2690813"/>
          <p14:tracePt t="6180" x="3705225" y="2703513"/>
          <p14:tracePt t="6188" x="3692525" y="2752725"/>
          <p14:tracePt t="6215" x="3692525" y="2765425"/>
          <p14:tracePt t="6244" x="3692525" y="2778125"/>
          <p14:tracePt t="6322" x="3692525" y="2790825"/>
          <p14:tracePt t="6737" x="3705225" y="2790825"/>
          <p14:tracePt t="6744" x="3717925" y="2790825"/>
          <p14:tracePt t="6751" x="3730625" y="2790825"/>
          <p14:tracePt t="6758" x="3743325" y="2790825"/>
          <p14:tracePt t="6765" x="3792538" y="2790825"/>
          <p14:tracePt t="6779" x="3805238" y="2790825"/>
          <p14:tracePt t="6787" x="3830638" y="2790825"/>
          <p14:tracePt t="6793" x="3856038" y="2790825"/>
          <p14:tracePt t="6808" x="3867150" y="2790825"/>
          <p14:tracePt t="6832" x="3892550" y="2790825"/>
          <p14:tracePt t="6857" x="3917950" y="2790825"/>
          <p14:tracePt t="6874" x="3943350" y="2778125"/>
          <p14:tracePt t="6879" x="3968750" y="2778125"/>
          <p14:tracePt t="6887" x="3979863" y="2778125"/>
          <p14:tracePt t="6908" x="3992563" y="2778125"/>
          <p14:tracePt t="6915" x="4005263" y="2778125"/>
          <p14:tracePt t="6930" x="4017963" y="2778125"/>
          <p14:tracePt t="7402" x="4030663" y="2778125"/>
          <p14:tracePt t="7409" x="4043363" y="2778125"/>
          <p14:tracePt t="7416" x="4056063" y="2778125"/>
          <p14:tracePt t="7424" x="4068763" y="2778125"/>
          <p14:tracePt t="7431" x="4081463" y="2778125"/>
          <p14:tracePt t="7473" x="4092575" y="2778125"/>
          <p14:tracePt t="7565" x="4105275" y="2790825"/>
          <p14:tracePt t="7581" x="4117975" y="2790825"/>
          <p14:tracePt t="7603" x="4130675" y="2790825"/>
          <p14:tracePt t="7610" x="4143375" y="2790825"/>
          <p14:tracePt t="7616" x="4156075" y="2790825"/>
          <p14:tracePt t="7702" x="4181475" y="2790825"/>
          <p14:tracePt t="7709" x="4192588" y="2790825"/>
          <p14:tracePt t="7716" x="4205288" y="2790825"/>
          <p14:tracePt t="7781" x="4217988" y="2790825"/>
          <p14:tracePt t="8467" x="4192588" y="2803525"/>
          <p14:tracePt t="8474" x="4130675" y="2803525"/>
          <p14:tracePt t="8482" x="4068763" y="2803525"/>
          <p14:tracePt t="8489" x="4030663" y="2816225"/>
          <p14:tracePt t="8496" x="4005263" y="2828925"/>
          <p14:tracePt t="8504" x="3930650" y="2828925"/>
          <p14:tracePt t="8510" x="3892550" y="2828925"/>
          <p14:tracePt t="8516" x="3843338" y="2840038"/>
          <p14:tracePt t="8523" x="3743325" y="2840038"/>
          <p14:tracePt t="8531" x="3679825" y="2840038"/>
          <p14:tracePt t="8538" x="3579813" y="2865438"/>
          <p14:tracePt t="8545" x="3517900" y="2878138"/>
          <p14:tracePt t="8554" x="3441700" y="2890838"/>
          <p14:tracePt t="8560" x="3405188" y="2903538"/>
          <p14:tracePt t="8567" x="3354388" y="2903538"/>
          <p14:tracePt t="8575" x="3317875" y="2916238"/>
          <p14:tracePt t="8581" x="3292475" y="2916238"/>
          <p14:tracePt t="8588" x="3279775" y="2928938"/>
          <p14:tracePt t="8595" x="3267075" y="2941638"/>
          <p14:tracePt t="8603" x="3241675" y="2941638"/>
          <p14:tracePt t="8608" x="3228975" y="2952750"/>
          <p14:tracePt t="8616" x="3205163" y="2952750"/>
          <p14:tracePt t="8623" x="3192463" y="2965450"/>
          <p14:tracePt t="8631" x="3179763" y="2978150"/>
          <p14:tracePt t="8638" x="3167063" y="3016250"/>
          <p14:tracePt t="8645" x="3103563" y="3065463"/>
          <p14:tracePt t="8653" x="3079750" y="3116263"/>
          <p14:tracePt t="8659" x="3041650" y="3203575"/>
          <p14:tracePt t="8667" x="3016250" y="3254375"/>
          <p14:tracePt t="8674" x="2979738" y="3290888"/>
          <p14:tracePt t="8683" x="2941638" y="3378200"/>
          <p14:tracePt t="8689" x="2928938" y="3416300"/>
          <p14:tracePt t="8695" x="2903538" y="3490913"/>
          <p14:tracePt t="8702" x="2890838" y="3516313"/>
          <p14:tracePt t="8709" x="2879725" y="3541713"/>
          <p14:tracePt t="8718" x="2867025" y="3541713"/>
          <p14:tracePt t="8723" x="2841625" y="3567113"/>
          <p14:tracePt t="8731" x="2841625" y="3590925"/>
          <p14:tracePt t="8737" x="2828925" y="3590925"/>
          <p14:tracePt t="8788" x="2828925" y="3603625"/>
          <p14:tracePt t="8831" x="2816225" y="3603625"/>
          <p14:tracePt t="8838" x="2778125" y="3616325"/>
          <p14:tracePt t="8845" x="2741613" y="3616325"/>
          <p14:tracePt t="8853" x="2690813" y="3616325"/>
          <p14:tracePt t="8860" x="2667000" y="3616325"/>
          <p14:tracePt t="8868" x="2628900" y="3616325"/>
          <p14:tracePt t="8874" x="2590800" y="3603625"/>
          <p14:tracePt t="8882" x="2554288" y="3567113"/>
          <p14:tracePt t="8888" x="2516188" y="3554413"/>
          <p14:tracePt t="8895" x="2465388" y="3541713"/>
          <p14:tracePt t="8903" x="2416175" y="3529013"/>
          <p14:tracePt t="8925" x="2278063" y="3467100"/>
          <p14:tracePt t="8931" x="2090738" y="3354388"/>
          <p14:tracePt t="8938" x="1890713" y="3228975"/>
          <p14:tracePt t="8968" x="1878013" y="3228975"/>
          <p14:tracePt t="9096" x="1890713" y="3216275"/>
          <p14:tracePt t="9103" x="1914525" y="3203575"/>
          <p14:tracePt t="9110" x="1965325" y="3190875"/>
          <p14:tracePt t="9117" x="1990725" y="3178175"/>
          <p14:tracePt t="9124" x="2027238" y="3165475"/>
          <p14:tracePt t="9132" x="2065338" y="3154363"/>
          <p14:tracePt t="9138" x="2078038" y="3154363"/>
          <p14:tracePt t="9145" x="2103438" y="3141663"/>
          <p14:tracePt t="9153" x="2127250" y="3128963"/>
          <p14:tracePt t="9159" x="2165350" y="3116263"/>
          <p14:tracePt t="9166" x="2203450" y="3116263"/>
          <p14:tracePt t="9173" x="2239963" y="3090863"/>
          <p14:tracePt t="9183" x="2265363" y="3090863"/>
          <p14:tracePt t="9188" x="2316163" y="3090863"/>
          <p14:tracePt t="9195" x="2328863" y="3090863"/>
          <p14:tracePt t="9203" x="2339975" y="3090863"/>
          <p14:tracePt t="9209" x="2365375" y="3078163"/>
          <p14:tracePt t="9217" x="2378075" y="3078163"/>
          <p14:tracePt t="9224" x="2390775" y="3078163"/>
          <p14:tracePt t="9231" x="2403475" y="3078163"/>
          <p14:tracePt t="9238" x="2416175" y="3078163"/>
          <p14:tracePt t="9246" x="2428875" y="3078163"/>
          <p14:tracePt t="9253" x="2452688" y="3065463"/>
          <p14:tracePt t="9260" x="2478088" y="3065463"/>
          <p14:tracePt t="9268" x="2490788" y="3065463"/>
          <p14:tracePt t="9274" x="2528888" y="3065463"/>
          <p14:tracePt t="9281" x="2554288" y="3065463"/>
          <p14:tracePt t="9289" x="2578100" y="3065463"/>
          <p14:tracePt t="9296" x="2590800" y="3065463"/>
          <p14:tracePt t="9304" x="2603500" y="3065463"/>
          <p14:tracePt t="9311" x="2616200" y="3065463"/>
          <p14:tracePt t="9318" x="2654300" y="3065463"/>
          <p14:tracePt t="9324" x="2667000" y="3065463"/>
          <p14:tracePt t="9332" x="2678113" y="3065463"/>
          <p14:tracePt t="9347" x="2690813" y="3065463"/>
          <p14:tracePt t="9370" x="2703513" y="3065463"/>
          <p14:tracePt t="9654" x="2754313" y="3078163"/>
          <p14:tracePt t="9661" x="2767013" y="3078163"/>
          <p14:tracePt t="9670" x="2778125" y="3078163"/>
          <p14:tracePt t="9676" x="2803525" y="3078163"/>
          <p14:tracePt t="9684" x="2841625" y="3078163"/>
          <p14:tracePt t="9690" x="2879725" y="3078163"/>
          <p14:tracePt t="9697" x="2916238" y="3078163"/>
          <p14:tracePt t="9704" x="2941638" y="3090863"/>
          <p14:tracePt t="9711" x="2992438" y="3090863"/>
          <p14:tracePt t="9721" x="3016250" y="3090863"/>
          <p14:tracePt t="9725" x="3028950" y="3090863"/>
          <p14:tracePt t="9732" x="3054350" y="3090863"/>
          <p14:tracePt t="9739" x="3067050" y="3090863"/>
          <p14:tracePt t="9746" x="3079750" y="3090863"/>
          <p14:tracePt t="9762" x="3092450" y="3078163"/>
          <p14:tracePt t="9771" x="3103563" y="3078163"/>
          <p14:tracePt t="9775" x="3128963" y="3078163"/>
          <p14:tracePt t="9790" x="3141663" y="3078163"/>
          <p14:tracePt t="9797" x="3154363" y="3078163"/>
          <p14:tracePt t="9805" x="3192463" y="3078163"/>
          <p14:tracePt t="9811" x="3205163" y="3078163"/>
          <p14:tracePt t="9822" x="3216275" y="3078163"/>
          <p14:tracePt t="9825" x="3254375" y="3078163"/>
          <p14:tracePt t="9833" x="3328988" y="3090863"/>
          <p14:tracePt t="9839" x="3379788" y="3090863"/>
          <p14:tracePt t="9846" x="3441700" y="3090863"/>
          <p14:tracePt t="9854" x="3479800" y="3103563"/>
          <p14:tracePt t="9861" x="3517900" y="3103563"/>
          <p14:tracePt t="9871" x="3579813" y="3116263"/>
          <p14:tracePt t="9876" x="3617913" y="3116263"/>
          <p14:tracePt t="9889" x="3679825" y="3116263"/>
          <p14:tracePt t="9897" x="3717925" y="3128963"/>
          <p14:tracePt t="9904" x="3730625" y="3128963"/>
          <p14:tracePt t="9911" x="3756025" y="3128963"/>
          <p14:tracePt t="9921" x="3792538" y="3128963"/>
          <p14:tracePt t="9926" x="3817938" y="3141663"/>
          <p14:tracePt t="9932" x="3843338" y="3141663"/>
          <p14:tracePt t="9940" x="3867150" y="3154363"/>
          <p14:tracePt t="9947" x="3917950" y="3154363"/>
          <p14:tracePt t="9955" x="3943350" y="3154363"/>
          <p14:tracePt t="9961" x="3968750" y="3154363"/>
          <p14:tracePt t="9976" x="4005263" y="3154363"/>
          <p14:tracePt t="9983" x="4043363" y="3154363"/>
          <p14:tracePt t="9990" x="4092575" y="3154363"/>
          <p14:tracePt t="9997" x="4130675" y="3154363"/>
          <p14:tracePt t="10004" x="4192588" y="3141663"/>
          <p14:tracePt t="10011" x="4268788" y="3128963"/>
          <p14:tracePt t="10021" x="4343400" y="3116263"/>
          <p14:tracePt t="10026" x="4418013" y="3103563"/>
          <p14:tracePt t="10032" x="4494213" y="3078163"/>
          <p14:tracePt t="10041" x="4568825" y="3065463"/>
          <p14:tracePt t="10047" x="4630738" y="3041650"/>
          <p14:tracePt t="10054" x="4668838" y="3028950"/>
          <p14:tracePt t="10062" x="4706938" y="3016250"/>
          <p14:tracePt t="10070" x="4768850" y="3003550"/>
          <p14:tracePt t="10076" x="4794250" y="3003550"/>
          <p14:tracePt t="10083" x="4832350" y="3003550"/>
          <p14:tracePt t="10089" x="4843463" y="3003550"/>
          <p14:tracePt t="10096" x="4881563" y="3003550"/>
          <p14:tracePt t="10112" x="4894263" y="3003550"/>
          <p14:tracePt t="10184" x="4906963" y="3003550"/>
          <p14:tracePt t="10190" x="4945063" y="3003550"/>
          <p14:tracePt t="10197" x="4994275" y="3003550"/>
          <p14:tracePt t="10205" x="5019675" y="3003550"/>
          <p14:tracePt t="10211" x="5032375" y="3003550"/>
          <p14:tracePt t="10220" x="5045075" y="3003550"/>
          <p14:tracePt t="10226" x="5057775" y="3003550"/>
          <p14:tracePt t="10233" x="5068888" y="3003550"/>
          <p14:tracePt t="10248" x="5081588" y="3003550"/>
          <p14:tracePt t="10255" x="5106988" y="3003550"/>
          <p14:tracePt t="10262" x="5119688" y="3003550"/>
          <p14:tracePt t="10271" x="5145088" y="3003550"/>
          <p14:tracePt t="10276" x="5157788" y="3003550"/>
          <p14:tracePt t="10291" x="5170488" y="3003550"/>
          <p14:tracePt t="10298" x="5207000" y="3003550"/>
          <p14:tracePt t="10305" x="5219700" y="3003550"/>
          <p14:tracePt t="10326" x="5232400" y="3003550"/>
          <p14:tracePt t="10334" x="5232400" y="3016250"/>
          <p14:tracePt t="10341" x="5245100" y="3016250"/>
          <p14:tracePt t="10348" x="5257800" y="3016250"/>
          <p14:tracePt t="10355" x="5270500" y="3016250"/>
          <p14:tracePt t="10363" x="5281613" y="3016250"/>
          <p14:tracePt t="10370" x="5281613" y="3041650"/>
          <p14:tracePt t="10376" x="5319713" y="3041650"/>
          <p14:tracePt t="10383" x="5345113" y="3054350"/>
          <p14:tracePt t="10390" x="5357813" y="3054350"/>
          <p14:tracePt t="10398" x="5370513" y="3054350"/>
          <p14:tracePt t="10405" x="5383213" y="3054350"/>
          <p14:tracePt t="10413" x="5383213" y="3065463"/>
          <p14:tracePt t="11069" x="5345113" y="3065463"/>
          <p14:tracePt t="11075" x="5270500" y="3065463"/>
          <p14:tracePt t="11083" x="5219700" y="3065463"/>
          <p14:tracePt t="11090" x="5181600" y="3065463"/>
          <p14:tracePt t="11097" x="5094288" y="3065463"/>
          <p14:tracePt t="11104" x="4994275" y="3078163"/>
          <p14:tracePt t="11111" x="4894263" y="3078163"/>
          <p14:tracePt t="11119" x="4781550" y="3078163"/>
          <p14:tracePt t="11126" x="4681538" y="3078163"/>
          <p14:tracePt t="11134" x="4594225" y="3078163"/>
          <p14:tracePt t="11140" x="4468813" y="3078163"/>
          <p14:tracePt t="11147" x="4418013" y="3078163"/>
          <p14:tracePt t="11155" x="4368800" y="3078163"/>
          <p14:tracePt t="11162" x="4318000" y="3078163"/>
          <p14:tracePt t="11169" x="4281488" y="3078163"/>
          <p14:tracePt t="11176" x="4243388" y="3078163"/>
          <p14:tracePt t="11185" x="4181475" y="3078163"/>
          <p14:tracePt t="11192" x="4168775" y="3078163"/>
          <p14:tracePt t="11198" x="4143375" y="3090863"/>
          <p14:tracePt t="11205" x="4117975" y="3090863"/>
          <p14:tracePt t="11213" x="4068763" y="3090863"/>
          <p14:tracePt t="11220" x="4030663" y="3090863"/>
          <p14:tracePt t="11226" x="3992563" y="3090863"/>
          <p14:tracePt t="11233" x="3930650" y="3090863"/>
          <p14:tracePt t="11240" x="3892550" y="3090863"/>
          <p14:tracePt t="11248" x="3805238" y="3078163"/>
          <p14:tracePt t="11254" x="3756025" y="3041650"/>
          <p14:tracePt t="11262" x="3654425" y="3028950"/>
          <p14:tracePt t="11269" x="3592513" y="3016250"/>
          <p14:tracePt t="11276" x="3505200" y="3003550"/>
          <p14:tracePt t="11283" x="3441700" y="3003550"/>
          <p14:tracePt t="11290" x="3354388" y="3003550"/>
          <p14:tracePt t="11299" x="3305175" y="2990850"/>
          <p14:tracePt t="11304" x="3228975" y="2965450"/>
          <p14:tracePt t="11312" x="3179763" y="2965450"/>
          <p14:tracePt t="11319" x="3103563" y="2952750"/>
          <p14:tracePt t="11325" x="3054350" y="2941638"/>
          <p14:tracePt t="11336" x="2979738" y="2928938"/>
          <p14:tracePt t="11340" x="2916238" y="2928938"/>
          <p14:tracePt t="11347" x="2867025" y="2903538"/>
          <p14:tracePt t="11356" x="2816225" y="2903538"/>
          <p14:tracePt t="11361" x="2778125" y="2890838"/>
          <p14:tracePt t="11369" x="2754313" y="2878138"/>
          <p14:tracePt t="11377" x="2716213" y="2878138"/>
          <p14:tracePt t="11391" x="2703513" y="2878138"/>
          <p14:tracePt t="11405" x="2690813" y="2878138"/>
          <p14:tracePt t="11413" x="2690813" y="2865438"/>
          <p14:tracePt t="11578" x="2678113" y="2865438"/>
          <p14:tracePt t="11599" x="2654300" y="2865438"/>
          <p14:tracePt t="11606" x="2578100" y="2865438"/>
          <p14:tracePt t="11613" x="2528888" y="2865438"/>
          <p14:tracePt t="11621" x="2452688" y="2865438"/>
          <p14:tracePt t="11627" x="2378075" y="2878138"/>
          <p14:tracePt t="11637" x="2328863" y="2890838"/>
          <p14:tracePt t="11644" x="2239963" y="2928938"/>
          <p14:tracePt t="11648" x="2190750" y="2952750"/>
          <p14:tracePt t="11656" x="2116138" y="2965450"/>
          <p14:tracePt t="11663" x="2090738" y="2990850"/>
          <p14:tracePt t="11671" x="2065338" y="2990850"/>
          <p14:tracePt t="11679" x="2052638" y="3003550"/>
          <p14:tracePt t="11687" x="2039938" y="3016250"/>
          <p14:tracePt t="11692" x="2027238" y="3028950"/>
          <p14:tracePt t="11698" x="2014538" y="3054350"/>
          <p14:tracePt t="11715" x="2003425" y="3054350"/>
          <p14:tracePt t="11728" x="2003425" y="3065463"/>
          <p14:tracePt t="11737" x="1990725" y="3078163"/>
          <p14:tracePt t="11743" x="1990725" y="3090863"/>
          <p14:tracePt t="11756" x="1990725" y="3103563"/>
          <p14:tracePt t="11778" x="1990725" y="3116263"/>
          <p14:tracePt t="11788" x="1990725" y="3128963"/>
          <p14:tracePt t="11791" x="1990725" y="3141663"/>
          <p14:tracePt t="11799" x="2014538" y="3165475"/>
          <p14:tracePt t="11806" x="2052638" y="3190875"/>
          <p14:tracePt t="11813" x="2078038" y="3203575"/>
          <p14:tracePt t="11820" x="2103438" y="3228975"/>
          <p14:tracePt t="11827" x="2116138" y="3228975"/>
          <p14:tracePt t="11838" x="2127250" y="3228975"/>
          <p14:tracePt t="11842" x="2165350" y="3228975"/>
          <p14:tracePt t="11848" x="2178050" y="3241675"/>
          <p14:tracePt t="11856" x="2190750" y="3241675"/>
          <p14:tracePt t="11862" x="2203450" y="3241675"/>
          <p14:tracePt t="11870" x="2228850" y="3254375"/>
          <p14:tracePt t="11878" x="2303463" y="3290888"/>
          <p14:tracePt t="11888" x="2339975" y="3290888"/>
          <p14:tracePt t="11891" x="2390775" y="3290888"/>
          <p14:tracePt t="11900" x="2441575" y="3290888"/>
          <p14:tracePt t="11907" x="2478088" y="3290888"/>
          <p14:tracePt t="11913" x="2528888" y="3278188"/>
          <p14:tracePt t="11921" x="2541588" y="3278188"/>
          <p14:tracePt t="11928" x="2565400" y="3278188"/>
          <p14:tracePt t="11937" x="2578100" y="3267075"/>
          <p14:tracePt t="11942" x="2590800" y="3267075"/>
          <p14:tracePt t="11978" x="2603500" y="3267075"/>
          <p14:tracePt t="11987" x="2616200" y="3254375"/>
          <p14:tracePt t="11993" x="2654300" y="3241675"/>
          <p14:tracePt t="12000" x="2690813" y="3228975"/>
          <p14:tracePt t="12008" x="2728913" y="3228975"/>
          <p14:tracePt t="12013" x="2828925" y="3216275"/>
          <p14:tracePt t="12020" x="2903538" y="3190875"/>
          <p14:tracePt t="12027" x="2954338" y="3190875"/>
          <p14:tracePt t="12037" x="2967038" y="3190875"/>
          <p14:tracePt t="12306" x="2954338" y="3178175"/>
          <p14:tracePt t="12313" x="2941638" y="3165475"/>
          <p14:tracePt t="12321" x="2928938" y="3154363"/>
          <p14:tracePt t="12328" x="2916238" y="3141663"/>
          <p14:tracePt t="12336" x="2903538" y="3116263"/>
          <p14:tracePt t="12342" x="2890838" y="3116263"/>
          <p14:tracePt t="12350" x="2867025" y="3103563"/>
          <p14:tracePt t="12355" x="2854325" y="3078163"/>
          <p14:tracePt t="12363" x="2841625" y="3078163"/>
          <p14:tracePt t="12371" x="2841625" y="3065463"/>
          <p14:tracePt t="12377" x="2841625" y="3054350"/>
          <p14:tracePt t="12443" x="2828925" y="3041650"/>
          <p14:tracePt t="12449" x="2803525" y="3016250"/>
          <p14:tracePt t="12457" x="2728913" y="2952750"/>
          <p14:tracePt t="12464" x="2703513" y="2928938"/>
          <p14:tracePt t="12471" x="2703513" y="2916238"/>
          <p14:tracePt t="12671" x="2690813" y="2916238"/>
          <p14:tracePt t="12686" x="2690813" y="2928938"/>
          <p14:tracePt t="12693" x="2690813" y="2965450"/>
          <p14:tracePt t="12699" x="2690813" y="2978150"/>
          <p14:tracePt t="12707" x="2690813" y="2990850"/>
          <p14:tracePt t="12721" x="2690813" y="3016250"/>
          <p14:tracePt t="12729" x="2690813" y="3028950"/>
          <p14:tracePt t="12737" x="2690813" y="3041650"/>
          <p14:tracePt t="12743" x="2703513" y="3065463"/>
          <p14:tracePt t="12750" x="2703513" y="3078163"/>
          <p14:tracePt t="12758" x="2716213" y="3090863"/>
          <p14:tracePt t="12773" x="2716213" y="3103563"/>
          <p14:tracePt t="12787" x="2716213" y="3116263"/>
          <p14:tracePt t="12793" x="2741613" y="3128963"/>
          <p14:tracePt t="12799" x="2754313" y="3141663"/>
          <p14:tracePt t="12806" x="2767013" y="3154363"/>
          <p14:tracePt t="12814" x="2790825" y="3165475"/>
          <p14:tracePt t="12822" x="2828925" y="3178175"/>
          <p14:tracePt t="12829" x="2841625" y="3190875"/>
          <p14:tracePt t="12836" x="2867025" y="3190875"/>
          <p14:tracePt t="12843" x="2867025" y="3203575"/>
          <p14:tracePt t="12850" x="2879725" y="3203575"/>
          <p14:tracePt t="12865" x="2890838" y="3203575"/>
          <p14:tracePt t="12880" x="2903538" y="3203575"/>
          <p14:tracePt t="12950" x="2916238" y="3203575"/>
          <p14:tracePt t="12957" x="2928938" y="3203575"/>
          <p14:tracePt t="12965" x="2941638" y="3203575"/>
          <p14:tracePt t="13129" x="2954338" y="3203575"/>
          <p14:tracePt t="13280" x="2954338" y="3190875"/>
          <p14:tracePt t="13323" x="2967038" y="3190875"/>
          <p14:tracePt t="13365" x="2967038" y="3178175"/>
          <p14:tracePt t="13380" x="2979738" y="3165475"/>
          <p14:tracePt t="13444" x="2979738" y="3141663"/>
          <p14:tracePt t="13452" x="2979738" y="3116263"/>
          <p14:tracePt t="13458" x="2979738" y="3103563"/>
          <p14:tracePt t="13472" x="2979738" y="3090863"/>
          <p14:tracePt t="13587" x="2967038" y="3090863"/>
          <p14:tracePt t="13608" x="2967038" y="3078163"/>
          <p14:tracePt t="13615" x="2954338" y="3078163"/>
          <p14:tracePt t="13636" x="2941638" y="3078163"/>
          <p14:tracePt t="13665" x="2928938" y="3078163"/>
          <p14:tracePt t="13794" x="2954338" y="3078163"/>
          <p14:tracePt t="13802" x="2992438" y="3078163"/>
          <p14:tracePt t="13809" x="3041650" y="3078163"/>
          <p14:tracePt t="13815" x="3116263" y="3078163"/>
          <p14:tracePt t="13822" x="3179763" y="3078163"/>
          <p14:tracePt t="13829" x="3279775" y="3041650"/>
          <p14:tracePt t="13836" x="3379788" y="3041650"/>
          <p14:tracePt t="13844" x="3429000" y="3041650"/>
          <p14:tracePt t="13854" x="3479800" y="3041650"/>
          <p14:tracePt t="13858" x="3554413" y="3041650"/>
          <p14:tracePt t="13865" x="3592513" y="3041650"/>
          <p14:tracePt t="13874" x="3617913" y="3041650"/>
          <p14:tracePt t="13879" x="3654425" y="3041650"/>
          <p14:tracePt t="13887" x="3667125" y="3041650"/>
          <p14:tracePt t="13905" x="3717925" y="3054350"/>
          <p14:tracePt t="13908" x="3730625" y="3054350"/>
          <p14:tracePt t="13916" x="3756025" y="3054350"/>
          <p14:tracePt t="13922" x="3779838" y="3054350"/>
          <p14:tracePt t="13938" x="3805238" y="3054350"/>
          <p14:tracePt t="13944" x="3830638" y="3054350"/>
          <p14:tracePt t="13954" x="3867150" y="3054350"/>
          <p14:tracePt t="13959" x="3892550" y="3065463"/>
          <p14:tracePt t="13967" x="3917950" y="3065463"/>
          <p14:tracePt t="13972" x="3930650" y="3065463"/>
          <p14:tracePt t="13980" x="3956050" y="3065463"/>
          <p14:tracePt t="13987" x="3979863" y="3065463"/>
          <p14:tracePt t="13995" x="3992563" y="3065463"/>
          <p14:tracePt t="14003" x="3992563" y="3078163"/>
          <p14:tracePt t="14008" x="4005263" y="3078163"/>
          <p14:tracePt t="14031" x="4017963" y="3078163"/>
          <p14:tracePt t="14781" x="4056063" y="3078163"/>
          <p14:tracePt t="14787" x="4068763" y="3090863"/>
          <p14:tracePt t="14802" x="4105275" y="3090863"/>
          <p14:tracePt t="14809" x="4130675" y="3090863"/>
          <p14:tracePt t="14817" x="4143375" y="3090863"/>
          <p14:tracePt t="14832" x="4156075" y="3090863"/>
          <p14:tracePt t="14845" x="4168775" y="3090863"/>
          <p14:tracePt t="14853" x="4181475" y="3090863"/>
          <p14:tracePt t="14859" x="4205288" y="3090863"/>
          <p14:tracePt t="14873" x="4217988" y="3090863"/>
          <p14:tracePt t="14881" x="4230688" y="3090863"/>
          <p14:tracePt t="14888" x="4256088" y="3103563"/>
          <p14:tracePt t="14903" x="4294188" y="3103563"/>
          <p14:tracePt t="14909" x="4318000" y="3103563"/>
          <p14:tracePt t="14917" x="4356100" y="3103563"/>
          <p14:tracePt t="14923" x="4381500" y="3103563"/>
          <p14:tracePt t="14932" x="4406900" y="3103563"/>
          <p14:tracePt t="14938" x="4443413" y="3103563"/>
          <p14:tracePt t="14945" x="4468813" y="3103563"/>
          <p14:tracePt t="14953" x="4506913" y="3103563"/>
          <p14:tracePt t="14971" x="4530725" y="3090863"/>
          <p14:tracePt t="14975" x="4568825" y="3090863"/>
          <p14:tracePt t="14980" x="4594225" y="3090863"/>
          <p14:tracePt t="14988" x="4630738" y="3090863"/>
          <p14:tracePt t="14995" x="4656138" y="3090863"/>
          <p14:tracePt t="15003" x="4706938" y="3090863"/>
          <p14:tracePt t="15009" x="4743450" y="3078163"/>
          <p14:tracePt t="15017" x="4781550" y="3078163"/>
          <p14:tracePt t="15023" x="4819650" y="3078163"/>
          <p14:tracePt t="15031" x="4843463" y="3078163"/>
          <p14:tracePt t="15037" x="4856163" y="3078163"/>
          <p14:tracePt t="15044" x="4868863" y="3078163"/>
          <p14:tracePt t="15051" x="4881563" y="3078163"/>
          <p14:tracePt t="15058" x="4894263" y="3078163"/>
          <p14:tracePt t="15066" x="4919663" y="3078163"/>
          <p14:tracePt t="15087" x="4932363" y="3078163"/>
          <p14:tracePt t="15096" x="4945063" y="3078163"/>
          <p14:tracePt t="15102" x="4956175" y="3078163"/>
          <p14:tracePt t="15110" x="4968875" y="3078163"/>
          <p14:tracePt t="15119" x="4981575" y="3078163"/>
          <p14:tracePt t="15125" x="5032375" y="3078163"/>
          <p14:tracePt t="15130" x="5057775" y="3090863"/>
          <p14:tracePt t="15137" x="5094288" y="3090863"/>
          <p14:tracePt t="15144" x="5119688" y="3090863"/>
          <p14:tracePt t="15152" x="5170488" y="3116263"/>
          <p14:tracePt t="15160" x="5181600" y="3116263"/>
          <p14:tracePt t="15166" x="5194300" y="3116263"/>
          <p14:tracePt t="15173" x="5207000" y="3116263"/>
          <p14:tracePt t="15188" x="5219700" y="3116263"/>
          <p14:tracePt t="15790" x="5181600" y="3116263"/>
          <p14:tracePt t="15796" x="5081588" y="3116263"/>
          <p14:tracePt t="15803" x="5032375" y="3103563"/>
          <p14:tracePt t="15811" x="4981575" y="3103563"/>
          <p14:tracePt t="15819" x="4906963" y="3103563"/>
          <p14:tracePt t="15825" x="4832350" y="3078163"/>
          <p14:tracePt t="15832" x="4781550" y="3065463"/>
          <p14:tracePt t="15839" x="4681538" y="3041650"/>
          <p14:tracePt t="15845" x="4630738" y="3041650"/>
          <p14:tracePt t="15853" x="4530725" y="3016250"/>
          <p14:tracePt t="15860" x="4456113" y="3003550"/>
          <p14:tracePt t="15870" x="4343400" y="2990850"/>
          <p14:tracePt t="15875" x="4243388" y="2952750"/>
          <p14:tracePt t="15887" x="4092575" y="2941638"/>
          <p14:tracePt t="15891" x="3979863" y="2941638"/>
          <p14:tracePt t="15895" x="3830638" y="2941638"/>
          <p14:tracePt t="15903" x="3756025" y="2916238"/>
          <p14:tracePt t="15910" x="3692525" y="2916238"/>
          <p14:tracePt t="15921" x="3654425" y="2916238"/>
          <p14:tracePt t="15924" x="3592513" y="2916238"/>
          <p14:tracePt t="15932" x="3541713" y="2916238"/>
          <p14:tracePt t="15939" x="3505200" y="2916238"/>
          <p14:tracePt t="15946" x="3467100" y="2916238"/>
          <p14:tracePt t="15953" x="3417888" y="2916238"/>
          <p14:tracePt t="15961" x="3392488" y="2916238"/>
          <p14:tracePt t="15971" x="3367088" y="2916238"/>
          <p14:tracePt t="15975" x="3354388" y="2916238"/>
          <p14:tracePt t="15982" x="3292475" y="2916238"/>
          <p14:tracePt t="15988" x="3267075" y="2916238"/>
          <p14:tracePt t="15997" x="3254375" y="2928938"/>
          <p14:tracePt t="16003" x="3241675" y="2928938"/>
          <p14:tracePt t="16010" x="3216275" y="2928938"/>
          <p14:tracePt t="16019" x="3179763" y="2928938"/>
          <p14:tracePt t="16025" x="3154363" y="2928938"/>
          <p14:tracePt t="16032" x="3128963" y="2928938"/>
          <p14:tracePt t="16039" x="3092450" y="2941638"/>
          <p14:tracePt t="16046" x="3054350" y="2941638"/>
          <p14:tracePt t="16053" x="3041650" y="2941638"/>
          <p14:tracePt t="16060" x="3016250" y="2941638"/>
          <p14:tracePt t="16069" x="2979738" y="2941638"/>
          <p14:tracePt t="16075" x="2928938" y="2965450"/>
          <p14:tracePt t="16081" x="2890838" y="2965450"/>
          <p14:tracePt t="16090" x="2816225" y="2965450"/>
          <p14:tracePt t="16096" x="2741613" y="2952750"/>
          <p14:tracePt t="16104" x="2667000" y="2952750"/>
          <p14:tracePt t="16110" x="2565400" y="2965450"/>
          <p14:tracePt t="16119" x="2452688" y="2965450"/>
          <p14:tracePt t="16125" x="2328863" y="2952750"/>
          <p14:tracePt t="16131" x="2228850" y="2965450"/>
          <p14:tracePt t="16139" x="2116138" y="2965450"/>
          <p14:tracePt t="16146" x="2039938" y="2965450"/>
          <p14:tracePt t="16154" x="2003425" y="2965450"/>
          <p14:tracePt t="16160" x="1965325" y="2965450"/>
          <p14:tracePt t="16170" x="1914525" y="2965450"/>
          <p14:tracePt t="16175" x="1890713" y="2965450"/>
          <p14:tracePt t="16182" x="1865313" y="2965450"/>
          <p14:tracePt t="16189" x="1852613" y="2965450"/>
          <p14:tracePt t="16197" x="1827213" y="2965450"/>
          <p14:tracePt t="16204" x="1801813" y="2965450"/>
          <p14:tracePt t="16210" x="1778000" y="2965450"/>
          <p14:tracePt t="16219" x="1765300" y="2965450"/>
          <p14:tracePt t="16233" x="1752600" y="2965450"/>
          <p14:tracePt t="16239" x="1727200" y="2965450"/>
          <p14:tracePt t="16247" x="1701800" y="2965450"/>
          <p14:tracePt t="16254" x="1652588" y="2965450"/>
          <p14:tracePt t="16262" x="1614488" y="2965450"/>
          <p14:tracePt t="16269" x="1589088" y="2965450"/>
          <p14:tracePt t="16275" x="1539875" y="2965450"/>
          <p14:tracePt t="16282" x="1514475" y="2965450"/>
          <p14:tracePt t="16289" x="1476375" y="2965450"/>
          <p14:tracePt t="16296" x="1427163" y="2965450"/>
          <p14:tracePt t="16304" x="1401763" y="2965450"/>
          <p14:tracePt t="16310" x="1389063" y="2965450"/>
          <p14:tracePt t="16319" x="1352550" y="2978150"/>
          <p14:tracePt t="16325" x="1339850" y="2978150"/>
          <p14:tracePt t="16332" x="1301750" y="2978150"/>
          <p14:tracePt t="16339" x="1276350" y="2978150"/>
          <p14:tracePt t="16355" x="1263650" y="2978150"/>
          <p14:tracePt t="16369" x="1252538" y="2978150"/>
          <p14:tracePt t="16376" x="1227138" y="2990850"/>
          <p14:tracePt t="16383" x="1201738" y="2990850"/>
          <p14:tracePt t="16397" x="1189038" y="3016250"/>
          <p14:tracePt t="16412" x="1176338" y="3016250"/>
          <p14:tracePt t="16420" x="1163638" y="3028950"/>
          <p14:tracePt t="16426" x="1150938" y="3041650"/>
          <p14:tracePt t="16440" x="1139825" y="3041650"/>
          <p14:tracePt t="16447" x="1127125" y="3054350"/>
          <p14:tracePt t="16455" x="1101725" y="3078163"/>
          <p14:tracePt t="16460" x="1076325" y="3103563"/>
          <p14:tracePt t="16469" x="1063625" y="3128963"/>
          <p14:tracePt t="16475" x="1038225" y="3154363"/>
          <p14:tracePt t="16482" x="1027113" y="3190875"/>
          <p14:tracePt t="16489" x="1014413" y="3241675"/>
          <p14:tracePt t="16497" x="976313" y="3278188"/>
          <p14:tracePt t="16503" x="963613" y="3303588"/>
          <p14:tracePt t="16511" x="950913" y="3367088"/>
          <p14:tracePt t="16519" x="938213" y="3390900"/>
          <p14:tracePt t="16526" x="938213" y="3429000"/>
          <p14:tracePt t="16532" x="925513" y="3467100"/>
          <p14:tracePt t="16539" x="914400" y="3516313"/>
          <p14:tracePt t="16546" x="901700" y="3541713"/>
          <p14:tracePt t="16555" x="901700" y="3567113"/>
          <p14:tracePt t="16561" x="901700" y="3579813"/>
          <p14:tracePt t="16569" x="889000" y="3629025"/>
          <p14:tracePt t="16576" x="889000" y="3641725"/>
          <p14:tracePt t="16583" x="876300" y="3667125"/>
          <p14:tracePt t="16589" x="863600" y="3703638"/>
          <p14:tracePt t="16597" x="863600" y="3779838"/>
          <p14:tracePt t="16604" x="838200" y="3816350"/>
          <p14:tracePt t="16611" x="838200" y="3892550"/>
          <p14:tracePt t="16619" x="825500" y="3929063"/>
          <p14:tracePt t="16625" x="825500" y="3967163"/>
          <p14:tracePt t="16633" x="825500" y="3992563"/>
          <p14:tracePt t="16641" x="825500" y="4029075"/>
          <p14:tracePt t="16646" x="825500" y="4067175"/>
          <p14:tracePt t="16653" x="850900" y="4092575"/>
          <p14:tracePt t="16660" x="850900" y="4105275"/>
          <p14:tracePt t="16670" x="850900" y="4167188"/>
          <p14:tracePt t="16676" x="850900" y="4205288"/>
          <p14:tracePt t="16683" x="863600" y="4241800"/>
          <p14:tracePt t="16689" x="863600" y="4292600"/>
          <p14:tracePt t="16696" x="863600" y="4330700"/>
          <p14:tracePt t="16703" x="876300" y="4367213"/>
          <p14:tracePt t="16711" x="876300" y="4418013"/>
          <p14:tracePt t="16718" x="876300" y="4467225"/>
          <p14:tracePt t="16726" x="889000" y="4543425"/>
          <p14:tracePt t="16733" x="889000" y="4592638"/>
          <p14:tracePt t="16740" x="901700" y="4679950"/>
          <p14:tracePt t="16747" x="901700" y="4756150"/>
          <p14:tracePt t="16755" x="914400" y="4830763"/>
          <p14:tracePt t="16761" x="914400" y="4879975"/>
          <p14:tracePt t="16769" x="914400" y="4943475"/>
          <p14:tracePt t="16776" x="925513" y="4992688"/>
          <p14:tracePt t="16786" x="925513" y="5030788"/>
          <p14:tracePt t="16790" x="925513" y="5056188"/>
          <p14:tracePt t="16798" x="925513" y="5092700"/>
          <p14:tracePt t="16804" x="925513" y="5130800"/>
          <p14:tracePt t="16811" x="925513" y="5143500"/>
          <p14:tracePt t="16819" x="925513" y="5168900"/>
          <p14:tracePt t="16826" x="925513" y="5218113"/>
          <p14:tracePt t="16837" x="925513" y="5243513"/>
          <p14:tracePt t="16840" x="925513" y="5281613"/>
          <p14:tracePt t="16848" x="938213" y="5330825"/>
          <p14:tracePt t="16855" x="963613" y="5394325"/>
          <p14:tracePt t="16861" x="976313" y="5430838"/>
          <p14:tracePt t="16869" x="1014413" y="5481638"/>
          <p14:tracePt t="16875" x="1027113" y="5507038"/>
          <p14:tracePt t="16887" x="1038225" y="5543550"/>
          <p14:tracePt t="16891" x="1050925" y="5607050"/>
          <p14:tracePt t="16896" x="1076325" y="5630863"/>
          <p14:tracePt t="16905" x="1076325" y="5656263"/>
          <p14:tracePt t="16911" x="1089025" y="5656263"/>
          <p14:tracePt t="16919" x="1089025" y="5668963"/>
          <p14:tracePt t="16925" x="1101725" y="5681663"/>
          <p14:tracePt t="16933" x="1101725" y="5694363"/>
          <p14:tracePt t="16955" x="1114425" y="5694363"/>
          <p14:tracePt t="16987" x="1127125" y="5719763"/>
          <p14:tracePt t="16992" x="1150938" y="5743575"/>
          <p14:tracePt t="16998" x="1189038" y="5756275"/>
          <p14:tracePt t="17005" x="1252538" y="5768975"/>
          <p14:tracePt t="17012" x="1289050" y="5768975"/>
          <p14:tracePt t="17019" x="1339850" y="5768975"/>
          <p14:tracePt t="17026" x="1389063" y="5768975"/>
          <p14:tracePt t="17036" x="1427163" y="5768975"/>
          <p14:tracePt t="17040" x="1489075" y="5732463"/>
          <p14:tracePt t="17047" x="1589088" y="5681663"/>
          <p14:tracePt t="17054" x="1627188" y="5656263"/>
          <p14:tracePt t="17062" x="1677988" y="5643563"/>
          <p14:tracePt t="17069" x="1701800" y="5630863"/>
          <p14:tracePt t="17076" x="1739900" y="5619750"/>
          <p14:tracePt t="17083" x="1752600" y="5607050"/>
          <p14:tracePt t="17089" x="1790700" y="5594350"/>
          <p14:tracePt t="17097" x="1801813" y="5594350"/>
          <p14:tracePt t="17104" x="1814513" y="5556250"/>
          <p14:tracePt t="17111" x="1839913" y="5543550"/>
          <p14:tracePt t="17119" x="1865313" y="5518150"/>
          <p14:tracePt t="17125" x="1878013" y="5507038"/>
          <p14:tracePt t="17135" x="1914525" y="5481638"/>
          <p14:tracePt t="17140" x="1939925" y="5443538"/>
          <p14:tracePt t="17148" x="1965325" y="5418138"/>
          <p14:tracePt t="17156" x="1990725" y="5394325"/>
          <p14:tracePt t="17161" x="2014538" y="5356225"/>
          <p14:tracePt t="17169" x="2052638" y="5294313"/>
          <p14:tracePt t="17176" x="2078038" y="5268913"/>
          <p14:tracePt t="17182" x="2103438" y="5243513"/>
          <p14:tracePt t="17190" x="2116138" y="5230813"/>
          <p14:tracePt t="17197" x="2127250" y="5218113"/>
          <p14:tracePt t="17206" x="2139950" y="5181600"/>
          <p14:tracePt t="17211" x="2165350" y="5168900"/>
          <p14:tracePt t="17219" x="2165350" y="5143500"/>
          <p14:tracePt t="17226" x="2178050" y="5130800"/>
          <p14:tracePt t="17236" x="2190750" y="5130800"/>
          <p14:tracePt t="17240" x="2203450" y="5118100"/>
          <p14:tracePt t="17248" x="2203450" y="5105400"/>
          <p14:tracePt t="17255" x="2203450" y="5081588"/>
          <p14:tracePt t="17263" x="2203450" y="5068888"/>
          <p14:tracePt t="17269" x="2216150" y="5068888"/>
          <p14:tracePt t="17291" x="2228850" y="5043488"/>
          <p14:tracePt t="17297" x="2239963" y="4930775"/>
          <p14:tracePt t="17304" x="2303463" y="4805363"/>
          <p14:tracePt t="17312" x="2316163" y="4705350"/>
          <p14:tracePt t="17319" x="2316163" y="4692650"/>
          <p14:tracePt t="17337" x="2316163" y="4643438"/>
          <p14:tracePt t="17340" x="2316163" y="4567238"/>
          <p14:tracePt t="17347" x="2316163" y="4479925"/>
          <p14:tracePt t="17355" x="2316163" y="4443413"/>
          <p14:tracePt t="17369" x="2316163" y="4430713"/>
          <p14:tracePt t="17378" x="2316163" y="4405313"/>
          <p14:tracePt t="17385" x="2316163" y="4305300"/>
          <p14:tracePt t="17391" x="2278063" y="4179888"/>
          <p14:tracePt t="17397" x="2265363" y="4079875"/>
          <p14:tracePt t="17404" x="2265363" y="4067175"/>
          <p14:tracePt t="17412" x="2252663" y="4017963"/>
          <p14:tracePt t="17420" x="2228850" y="3941763"/>
          <p14:tracePt t="17426" x="2216150" y="3867150"/>
          <p14:tracePt t="17436" x="2216150" y="3854450"/>
          <p14:tracePt t="17440" x="2203450" y="3829050"/>
          <p14:tracePt t="17447" x="2178050" y="3792538"/>
          <p14:tracePt t="17454" x="2165350" y="3741738"/>
          <p14:tracePt t="17468" x="2139950" y="3716338"/>
          <p14:tracePt t="17475" x="2127250" y="3692525"/>
          <p14:tracePt t="17483" x="2127250" y="3679825"/>
          <p14:tracePt t="17490" x="2116138" y="3667125"/>
          <p14:tracePt t="17497" x="2103438" y="3641725"/>
          <p14:tracePt t="17504" x="2078038" y="3616325"/>
          <p14:tracePt t="17511" x="2065338" y="3590925"/>
          <p14:tracePt t="17518" x="2052638" y="3567113"/>
          <p14:tracePt t="17525" x="2027238" y="3541713"/>
          <p14:tracePt t="17534" x="2003425" y="3479800"/>
          <p14:tracePt t="17539" x="1978025" y="3441700"/>
          <p14:tracePt t="17547" x="1965325" y="3416300"/>
          <p14:tracePt t="17554" x="1939925" y="3378200"/>
          <p14:tracePt t="17561" x="1890713" y="3341688"/>
          <p14:tracePt t="17570" x="1878013" y="3316288"/>
          <p14:tracePt t="17597" x="1878013" y="3303588"/>
          <p14:tracePt t="17604" x="1865313" y="3303588"/>
          <p14:tracePt t="17618" x="1865313" y="3290888"/>
          <p14:tracePt t="17626" x="1839913" y="3290888"/>
          <p14:tracePt t="17633" x="1778000" y="3241675"/>
          <p14:tracePt t="17640" x="1677988" y="3190875"/>
          <p14:tracePt t="17647" x="1639888" y="3165475"/>
          <p14:tracePt t="17654" x="1589088" y="3141663"/>
          <p14:tracePt t="17661" x="1539875" y="3116263"/>
          <p14:tracePt t="17669" x="1501775" y="3078163"/>
          <p14:tracePt t="17675" x="1452563" y="3065463"/>
          <p14:tracePt t="17683" x="1414463" y="3054350"/>
          <p14:tracePt t="17689" x="1389063" y="3041650"/>
          <p14:tracePt t="17697" x="1376363" y="3041650"/>
          <p14:tracePt t="17704" x="1352550" y="3028950"/>
          <p14:tracePt t="17711" x="1327150" y="3028950"/>
          <p14:tracePt t="17718" x="1314450" y="3028950"/>
          <p14:tracePt t="17726" x="1289050" y="3028950"/>
          <p14:tracePt t="17734" x="1263650" y="3028950"/>
          <p14:tracePt t="17739" x="1227138" y="3028950"/>
          <p14:tracePt t="17748" x="1214438" y="3028950"/>
          <p14:tracePt t="17754" x="1189038" y="3028950"/>
          <p14:tracePt t="17762" x="1150938" y="3028950"/>
          <p14:tracePt t="17768" x="1114425" y="3028950"/>
          <p14:tracePt t="17777" x="1089025" y="3028950"/>
          <p14:tracePt t="17786" x="1076325" y="3028950"/>
          <p14:tracePt t="17792" x="1050925" y="3028950"/>
          <p14:tracePt t="17820" x="1038225" y="3028950"/>
          <p14:tracePt t="17827" x="1027113" y="3028950"/>
          <p14:tracePt t="17837" x="1001713" y="3041650"/>
          <p14:tracePt t="17841" x="1001713" y="3054350"/>
          <p14:tracePt t="17848" x="989013" y="3065463"/>
          <p14:tracePt t="17855" x="976313" y="3065463"/>
          <p14:tracePt t="17869" x="976313" y="3078163"/>
          <p14:tracePt t="17877" x="963613" y="3078163"/>
          <p14:tracePt t="17885" x="938213" y="3103563"/>
          <p14:tracePt t="17891" x="925513" y="3128963"/>
          <p14:tracePt t="17904" x="914400" y="3154363"/>
          <p14:tracePt t="17907" x="914400" y="3165475"/>
          <p14:tracePt t="17912" x="889000" y="3190875"/>
          <p14:tracePt t="17919" x="889000" y="3228975"/>
          <p14:tracePt t="17926" x="876300" y="3254375"/>
          <p14:tracePt t="17941" x="863600" y="3267075"/>
          <p14:tracePt t="17949" x="863600" y="3290888"/>
          <p14:tracePt t="17956" x="850900" y="3316288"/>
          <p14:tracePt t="17963" x="850900" y="3354388"/>
          <p14:tracePt t="17970" x="850900" y="3378200"/>
          <p14:tracePt t="17976" x="838200" y="3378200"/>
          <p14:tracePt t="17985" x="838200" y="3403600"/>
          <p14:tracePt t="17991" x="838200" y="3429000"/>
          <p14:tracePt t="17999" x="838200" y="3454400"/>
          <p14:tracePt t="18005" x="838200" y="3467100"/>
          <p14:tracePt t="18013" x="838200" y="3479800"/>
          <p14:tracePt t="18020" x="838200" y="3503613"/>
          <p14:tracePt t="18028" x="838200" y="3529013"/>
          <p14:tracePt t="18035" x="838200" y="3541713"/>
          <p14:tracePt t="18040" x="838200" y="3579813"/>
          <p14:tracePt t="18048" x="838200" y="3603625"/>
          <p14:tracePt t="18055" x="838200" y="3629025"/>
          <p14:tracePt t="18062" x="838200" y="3667125"/>
          <p14:tracePt t="18069" x="838200" y="3703638"/>
          <p14:tracePt t="18076" x="838200" y="3729038"/>
          <p14:tracePt t="18085" x="838200" y="3754438"/>
          <p14:tracePt t="18094" x="838200" y="3767138"/>
          <p14:tracePt t="18099" x="838200" y="3829050"/>
          <p14:tracePt t="18105" x="838200" y="3841750"/>
          <p14:tracePt t="18112" x="825500" y="3867150"/>
          <p14:tracePt t="18119" x="825500" y="3892550"/>
          <p14:tracePt t="18126" x="825500" y="3941763"/>
          <p14:tracePt t="18135" x="814388" y="3954463"/>
          <p14:tracePt t="18141" x="814388" y="3979863"/>
          <p14:tracePt t="18149" x="814388" y="4005263"/>
          <p14:tracePt t="18155" x="814388" y="4017963"/>
          <p14:tracePt t="18162" x="814388" y="4054475"/>
          <p14:tracePt t="18170" x="814388" y="4079875"/>
          <p14:tracePt t="18178" x="814388" y="4105275"/>
          <p14:tracePt t="18185" x="814388" y="4117975"/>
          <p14:tracePt t="18190" x="814388" y="4129088"/>
          <p14:tracePt t="18199" x="814388" y="4167188"/>
          <p14:tracePt t="18206" x="814388" y="4192588"/>
          <p14:tracePt t="18215" x="814388" y="4205288"/>
          <p14:tracePt t="18219" x="814388" y="4230688"/>
          <p14:tracePt t="18227" x="814388" y="4241800"/>
          <p14:tracePt t="18236" x="814388" y="4305300"/>
          <p14:tracePt t="18241" x="814388" y="4330700"/>
          <p14:tracePt t="18249" x="814388" y="4341813"/>
          <p14:tracePt t="18255" x="825500" y="4367213"/>
          <p14:tracePt t="18263" x="825500" y="4405313"/>
          <p14:tracePt t="18270" x="825500" y="4443413"/>
          <p14:tracePt t="18277" x="825500" y="4454525"/>
          <p14:tracePt t="18285" x="825500" y="4479925"/>
          <p14:tracePt t="18292" x="825500" y="4492625"/>
          <p14:tracePt t="18299" x="825500" y="4554538"/>
          <p14:tracePt t="18305" x="825500" y="4567238"/>
          <p14:tracePt t="18313" x="825500" y="4592638"/>
          <p14:tracePt t="18320" x="838200" y="4618038"/>
          <p14:tracePt t="18326" x="838200" y="4656138"/>
          <p14:tracePt t="18335" x="838200" y="4679950"/>
          <p14:tracePt t="18341" x="838200" y="4705350"/>
          <p14:tracePt t="18349" x="850900" y="4730750"/>
          <p14:tracePt t="18357" x="850900" y="4768850"/>
          <p14:tracePt t="18371" x="850900" y="4779963"/>
          <p14:tracePt t="18378" x="850900" y="4792663"/>
          <p14:tracePt t="18442" x="863600" y="4792663"/>
          <p14:tracePt t="18449" x="863600" y="4818063"/>
          <p14:tracePt t="18456" x="863600" y="4843463"/>
          <p14:tracePt t="18464" x="876300" y="4905375"/>
          <p14:tracePt t="18470" x="889000" y="4943475"/>
          <p14:tracePt t="18477" x="914400" y="4992688"/>
          <p14:tracePt t="18485" x="925513" y="5056188"/>
          <p14:tracePt t="18491" x="938213" y="5092700"/>
          <p14:tracePt t="18498" x="950913" y="5168900"/>
          <p14:tracePt t="18505" x="950913" y="5205413"/>
          <p14:tracePt t="18513" x="963613" y="5230813"/>
          <p14:tracePt t="18521" x="963613" y="5243513"/>
          <p14:tracePt t="18564" x="976313" y="5256213"/>
          <p14:tracePt t="18572" x="976313" y="5268913"/>
          <p14:tracePt t="18577" x="989013" y="5281613"/>
          <p14:tracePt t="18585" x="989013" y="5294313"/>
          <p14:tracePt t="18592" x="989013" y="5305425"/>
          <p14:tracePt t="18599" x="1014413" y="5318125"/>
          <p14:tracePt t="18606" x="1050925" y="5330825"/>
          <p14:tracePt t="18614" x="1076325" y="5356225"/>
          <p14:tracePt t="18622" x="1089025" y="5381625"/>
          <p14:tracePt t="18627" x="1101725" y="5394325"/>
          <p14:tracePt t="18635" x="1127125" y="5407025"/>
          <p14:tracePt t="18641" x="1163638" y="5418138"/>
          <p14:tracePt t="18650" x="1189038" y="5443538"/>
          <p14:tracePt t="18658" x="1227138" y="5456238"/>
          <p14:tracePt t="18663" x="1252538" y="5468938"/>
          <p14:tracePt t="18671" x="1301750" y="5494338"/>
          <p14:tracePt t="18679" x="1327150" y="5518150"/>
          <p14:tracePt t="18685" x="1363663" y="5543550"/>
          <p14:tracePt t="18692" x="1389063" y="5556250"/>
          <p14:tracePt t="18699" x="1427163" y="5568950"/>
          <p14:tracePt t="18706" x="1452563" y="5581650"/>
          <p14:tracePt t="18713" x="1476375" y="5594350"/>
          <p14:tracePt t="18721" x="1501775" y="5594350"/>
          <p14:tracePt t="18727" x="1552575" y="5607050"/>
          <p14:tracePt t="18735" x="1589088" y="5607050"/>
          <p14:tracePt t="18741" x="1627188" y="5607050"/>
          <p14:tracePt t="18752" x="1689100" y="5607050"/>
          <p14:tracePt t="18757" x="1739900" y="5607050"/>
          <p14:tracePt t="18764" x="1765300" y="5594350"/>
          <p14:tracePt t="18771" x="1814513" y="5581650"/>
          <p14:tracePt t="18778" x="1839913" y="5568950"/>
          <p14:tracePt t="18785" x="1878013" y="5556250"/>
          <p14:tracePt t="18792" x="1890713" y="5530850"/>
          <p14:tracePt t="18803" x="1952625" y="5494338"/>
          <p14:tracePt t="18807" x="1978025" y="5456238"/>
          <p14:tracePt t="18813" x="2003425" y="5394325"/>
          <p14:tracePt t="18821" x="2039938" y="5294313"/>
          <p14:tracePt t="18827" x="2052638" y="5243513"/>
          <p14:tracePt t="18834" x="2065338" y="5168900"/>
          <p14:tracePt t="18842" x="2090738" y="5130800"/>
          <p14:tracePt t="18852" x="2103438" y="5056188"/>
          <p14:tracePt t="18857" x="2103438" y="5018088"/>
          <p14:tracePt t="18864" x="2116138" y="4981575"/>
          <p14:tracePt t="18871" x="2116138" y="4930775"/>
          <p14:tracePt t="18877" x="2127250" y="4892675"/>
          <p14:tracePt t="18885" x="2127250" y="4830763"/>
          <p14:tracePt t="18893" x="2139950" y="4768850"/>
          <p14:tracePt t="18903" x="2152650" y="4730750"/>
          <p14:tracePt t="18905" x="2152650" y="4630738"/>
          <p14:tracePt t="18913" x="2152650" y="4567238"/>
          <p14:tracePt t="18920" x="2152650" y="4467225"/>
          <p14:tracePt t="18927" x="2152650" y="4430713"/>
          <p14:tracePt t="18935" x="2152650" y="4367213"/>
          <p14:tracePt t="18942" x="2152650" y="4341813"/>
          <p14:tracePt t="18953" x="2152650" y="4318000"/>
          <p14:tracePt t="18956" x="2152650" y="4292600"/>
          <p14:tracePt t="18963" x="2152650" y="4279900"/>
          <p14:tracePt t="18970" x="2152650" y="4254500"/>
          <p14:tracePt t="18977" x="2152650" y="4230688"/>
          <p14:tracePt t="18985" x="2152650" y="4217988"/>
          <p14:tracePt t="18992" x="2139950" y="4205288"/>
          <p14:tracePt t="19003" x="2139950" y="4192588"/>
          <p14:tracePt t="19015" x="2127250" y="4167188"/>
          <p14:tracePt t="19022" x="2127250" y="4117975"/>
          <p14:tracePt t="19027" x="2116138" y="4079875"/>
          <p14:tracePt t="19035" x="2090738" y="4005263"/>
          <p14:tracePt t="19042" x="2078038" y="3979863"/>
          <p14:tracePt t="19052" x="2065338" y="3941763"/>
          <p14:tracePt t="19056" x="2065338" y="3905250"/>
          <p14:tracePt t="19063" x="2052638" y="3867150"/>
          <p14:tracePt t="19071" x="2052638" y="3841750"/>
          <p14:tracePt t="19078" x="2039938" y="3816350"/>
          <p14:tracePt t="19085" x="2027238" y="3803650"/>
          <p14:tracePt t="19093" x="2027238" y="3792538"/>
          <p14:tracePt t="19129" x="2014538" y="3792538"/>
          <p14:tracePt t="19135" x="2003425" y="3754438"/>
          <p14:tracePt t="19143" x="1965325" y="3716338"/>
          <p14:tracePt t="19152" x="1914525" y="3654425"/>
          <p14:tracePt t="19157" x="1878013" y="3603625"/>
          <p14:tracePt t="19163" x="1852613" y="3579813"/>
          <p14:tracePt t="19170" x="1778000" y="3541713"/>
          <p14:tracePt t="19178" x="1739900" y="3516313"/>
          <p14:tracePt t="19186" x="1665288" y="3467100"/>
          <p14:tracePt t="19192" x="1601788" y="3441700"/>
          <p14:tracePt t="19202" x="1577975" y="3429000"/>
          <p14:tracePt t="19206" x="1527175" y="3403600"/>
          <p14:tracePt t="19213" x="1465263" y="3390900"/>
          <p14:tracePt t="19220" x="1452563" y="3378200"/>
          <p14:tracePt t="19229" x="1389063" y="3367088"/>
          <p14:tracePt t="19235" x="1363663" y="3341688"/>
          <p14:tracePt t="19242" x="1339850" y="3328988"/>
          <p14:tracePt t="19252" x="1314450" y="3316288"/>
          <p14:tracePt t="19264" x="1276350" y="3303588"/>
          <p14:tracePt t="19272" x="1263650" y="3303588"/>
          <p14:tracePt t="19279" x="1227138" y="3303588"/>
          <p14:tracePt t="19285" x="1214438" y="3290888"/>
          <p14:tracePt t="19293" x="1150938" y="3290888"/>
          <p14:tracePt t="19303" x="1139825" y="3290888"/>
          <p14:tracePt t="19307" x="1114425" y="3290888"/>
          <p14:tracePt t="19315" x="1089025" y="3290888"/>
          <p14:tracePt t="19322" x="1038225" y="3290888"/>
          <p14:tracePt t="19328" x="1014413" y="3290888"/>
          <p14:tracePt t="19336" x="989013" y="3290888"/>
          <p14:tracePt t="19343" x="938213" y="3303588"/>
          <p14:tracePt t="19351" x="901700" y="3316288"/>
          <p14:tracePt t="19356" x="838200" y="3328988"/>
          <p14:tracePt t="19364" x="825500" y="3354388"/>
          <p14:tracePt t="19371" x="788988" y="3367088"/>
          <p14:tracePt t="19379" x="776288" y="3367088"/>
          <p14:tracePt t="19386" x="763588" y="3378200"/>
          <p14:tracePt t="19392" x="750888" y="3390900"/>
          <p14:tracePt t="19403" x="725488" y="3390900"/>
          <p14:tracePt t="19406" x="712788" y="3403600"/>
          <p14:tracePt t="19429" x="712788" y="3416300"/>
          <p14:tracePt t="19436" x="701675" y="3416300"/>
          <p14:tracePt t="19442" x="701675" y="3429000"/>
          <p14:tracePt t="19915" x="701675" y="3441700"/>
          <p14:tracePt t="19944" x="701675" y="3454400"/>
          <p14:tracePt t="20015" x="725488" y="3467100"/>
          <p14:tracePt t="20024" x="725488" y="3490913"/>
          <p14:tracePt t="20030" x="738188" y="3503613"/>
          <p14:tracePt t="20036" x="738188" y="3516313"/>
          <p14:tracePt t="20043" x="750888" y="3529013"/>
          <p14:tracePt t="20051" x="763588" y="3554413"/>
          <p14:tracePt t="20057" x="763588" y="3567113"/>
          <p14:tracePt t="20064" x="776288" y="3603625"/>
          <p14:tracePt t="20071" x="776288" y="3616325"/>
          <p14:tracePt t="20079" x="776288" y="3629025"/>
          <p14:tracePt t="20087" x="776288" y="3654425"/>
          <p14:tracePt t="20094" x="788988" y="3667125"/>
          <p14:tracePt t="20102" x="801688" y="3679825"/>
          <p14:tracePt t="20108" x="801688" y="3703638"/>
          <p14:tracePt t="20115" x="814388" y="3729038"/>
          <p14:tracePt t="20122" x="838200" y="3754438"/>
          <p14:tracePt t="20130" x="838200" y="3779838"/>
          <p14:tracePt t="20138" x="838200" y="3792538"/>
          <p14:tracePt t="20142" x="850900" y="3816350"/>
          <p14:tracePt t="20152" x="850900" y="3829050"/>
          <p14:tracePt t="20158" x="863600" y="3854450"/>
          <p14:tracePt t="20166" x="863600" y="3879850"/>
          <p14:tracePt t="20172" x="863600" y="3892550"/>
          <p14:tracePt t="20179" x="876300" y="3929063"/>
          <p14:tracePt t="20187" x="876300" y="3967163"/>
          <p14:tracePt t="20192" x="889000" y="3992563"/>
          <p14:tracePt t="20201" x="889000" y="4017963"/>
          <p14:tracePt t="20208" x="901700" y="4054475"/>
          <p14:tracePt t="20214" x="914400" y="4092575"/>
          <p14:tracePt t="20221" x="914400" y="4117975"/>
          <p14:tracePt t="20229" x="925513" y="4154488"/>
          <p14:tracePt t="20236" x="938213" y="4192588"/>
          <p14:tracePt t="20244" x="938213" y="4230688"/>
          <p14:tracePt t="20252" x="938213" y="4254500"/>
          <p14:tracePt t="20258" x="938213" y="4267200"/>
          <p14:tracePt t="20265" x="938213" y="4305300"/>
          <p14:tracePt t="20273" x="950913" y="4318000"/>
          <p14:tracePt t="20279" x="950913" y="4341813"/>
          <p14:tracePt t="20286" x="950913" y="4379913"/>
          <p14:tracePt t="20294" x="950913" y="4418013"/>
          <p14:tracePt t="20302" x="976313" y="4454525"/>
          <p14:tracePt t="20308" x="976313" y="4479925"/>
          <p14:tracePt t="20315" x="989013" y="4518025"/>
          <p14:tracePt t="20322" x="989013" y="4554538"/>
          <p14:tracePt t="20329" x="989013" y="4592638"/>
          <p14:tracePt t="20337" x="1001713" y="4630738"/>
          <p14:tracePt t="20343" x="1014413" y="4692650"/>
          <p14:tracePt t="20352" x="1014413" y="4730750"/>
          <p14:tracePt t="20357" x="1027113" y="4743450"/>
          <p14:tracePt t="20366" x="1038225" y="4805363"/>
          <p14:tracePt t="20373" x="1050925" y="4830763"/>
          <p14:tracePt t="20379" x="1063625" y="4868863"/>
          <p14:tracePt t="20387" x="1063625" y="4892675"/>
          <p14:tracePt t="20393" x="1076325" y="4930775"/>
          <p14:tracePt t="20401" x="1101725" y="4956175"/>
          <p14:tracePt t="20407" x="1101725" y="4968875"/>
          <p14:tracePt t="20415" x="1101725" y="4981575"/>
          <p14:tracePt t="20422" x="1114425" y="5018088"/>
          <p14:tracePt t="20429" x="1127125" y="5068888"/>
          <p14:tracePt t="20437" x="1139825" y="5105400"/>
          <p14:tracePt t="20443" x="1150938" y="5168900"/>
          <p14:tracePt t="20452" x="1163638" y="5218113"/>
          <p14:tracePt t="20457" x="1176338" y="5256213"/>
          <p14:tracePt t="20466" x="1189038" y="5330825"/>
          <p14:tracePt t="20472" x="1189038" y="5368925"/>
          <p14:tracePt t="20480" x="1239838" y="5443538"/>
          <p14:tracePt t="20487" x="1252538" y="5543550"/>
          <p14:tracePt t="20494" x="1263650" y="5594350"/>
          <p14:tracePt t="20502" x="1263650" y="5643563"/>
          <p14:tracePt t="20509" x="1276350" y="5681663"/>
          <p14:tracePt t="20515" x="1289050" y="5707063"/>
          <p14:tracePt t="20522" x="1289050" y="5719763"/>
          <p14:tracePt t="20580" x="1301750" y="5719763"/>
          <p14:tracePt t="20587" x="1327150" y="5719763"/>
          <p14:tracePt t="20594" x="1376363" y="5719763"/>
          <p14:tracePt t="20602" x="1439863" y="5707063"/>
          <p14:tracePt t="20608" x="1476375" y="5681663"/>
          <p14:tracePt t="20618" x="1552575" y="5643563"/>
          <p14:tracePt t="20623" x="1589088" y="5607050"/>
          <p14:tracePt t="20630" x="1665288" y="5556250"/>
          <p14:tracePt t="20637" x="1727200" y="5530850"/>
          <p14:tracePt t="20644" x="1814513" y="5481638"/>
          <p14:tracePt t="20652" x="1852613" y="5394325"/>
          <p14:tracePt t="20657" x="1914525" y="5356225"/>
          <p14:tracePt t="20665" x="1952625" y="5268913"/>
          <p14:tracePt t="20672" x="2014538" y="5230813"/>
          <p14:tracePt t="20680" x="2039938" y="5194300"/>
          <p14:tracePt t="20688" x="2065338" y="5130800"/>
          <p14:tracePt t="20693" x="2078038" y="5092700"/>
          <p14:tracePt t="20701" x="2116138" y="5056188"/>
          <p14:tracePt t="20709" x="2127250" y="5005388"/>
          <p14:tracePt t="20719" x="2127250" y="4968875"/>
          <p14:tracePt t="20722" x="2152650" y="4892675"/>
          <p14:tracePt t="20730" x="2152650" y="4792663"/>
          <p14:tracePt t="20738" x="2152650" y="4679950"/>
          <p14:tracePt t="20744" x="2139950" y="4605338"/>
          <p14:tracePt t="20752" x="2139950" y="4479925"/>
          <p14:tracePt t="20757" x="2127250" y="4405313"/>
          <p14:tracePt t="20766" x="2090738" y="4279900"/>
          <p14:tracePt t="20773" x="2078038" y="4230688"/>
          <p14:tracePt t="20779" x="2052638" y="4129088"/>
          <p14:tracePt t="20789" x="2052638" y="4029075"/>
          <p14:tracePt t="20793" x="2027238" y="3992563"/>
          <p14:tracePt t="20801" x="2014538" y="3954463"/>
          <p14:tracePt t="20808" x="2014538" y="3929063"/>
          <p14:tracePt t="20815" x="1990725" y="3879850"/>
          <p14:tracePt t="20823" x="1952625" y="3841750"/>
          <p14:tracePt t="20829" x="1939925" y="3803650"/>
          <p14:tracePt t="20836" x="1927225" y="3741738"/>
          <p14:tracePt t="20844" x="1903413" y="3703638"/>
          <p14:tracePt t="20852" x="1878013" y="3667125"/>
          <p14:tracePt t="20858" x="1852613" y="3616325"/>
          <p14:tracePt t="20866" x="1839913" y="3579813"/>
          <p14:tracePt t="20873" x="1778000" y="3529013"/>
          <p14:tracePt t="20880" x="1752600" y="3490913"/>
          <p14:tracePt t="20889" x="1714500" y="3454400"/>
          <p14:tracePt t="20902" x="1627188" y="3403600"/>
          <p14:tracePt t="20909" x="1601788" y="3341688"/>
          <p14:tracePt t="20915" x="1565275" y="3316288"/>
          <p14:tracePt t="20923" x="1527175" y="3278188"/>
          <p14:tracePt t="20929" x="1501775" y="3241675"/>
          <p14:tracePt t="20938" x="1476375" y="3216275"/>
          <p14:tracePt t="20944" x="1452563" y="3203575"/>
          <p14:tracePt t="20952" x="1414463" y="3178175"/>
          <p14:tracePt t="20958" x="1401763" y="3165475"/>
          <p14:tracePt t="20968" x="1376363" y="3154363"/>
          <p14:tracePt t="20972" x="1363663" y="3141663"/>
          <p14:tracePt t="21002" x="1363663" y="3116263"/>
          <p14:tracePt t="21009" x="1339850" y="3116263"/>
          <p14:tracePt t="21018" x="1276350" y="3103563"/>
          <p14:tracePt t="21023" x="1227138" y="3078163"/>
          <p14:tracePt t="21030" x="1150938" y="3078163"/>
          <p14:tracePt t="21037" x="1114425" y="3078163"/>
          <p14:tracePt t="21045" x="1063625" y="3078163"/>
          <p14:tracePt t="21051" x="989013" y="3078163"/>
          <p14:tracePt t="21058" x="938213" y="3078163"/>
          <p14:tracePt t="21068" x="914400" y="3078163"/>
          <p14:tracePt t="21074" x="876300" y="3078163"/>
          <p14:tracePt t="21079" x="850900" y="3078163"/>
          <p14:tracePt t="21087" x="838200" y="3090863"/>
          <p14:tracePt t="21094" x="825500" y="3090863"/>
          <p14:tracePt t="21109" x="814388" y="3090863"/>
          <p14:tracePt t="21131" x="814388" y="3103563"/>
          <p14:tracePt t="21138" x="801688" y="3128963"/>
          <p14:tracePt t="21145" x="788988" y="3154363"/>
          <p14:tracePt t="21152" x="763588" y="3190875"/>
          <p14:tracePt t="21160" x="763588" y="3228975"/>
          <p14:tracePt t="21169" x="763588" y="3278188"/>
          <p14:tracePt t="21174" x="763588" y="3341688"/>
          <p14:tracePt t="21179" x="788988" y="3429000"/>
          <p14:tracePt t="21187" x="801688" y="3503613"/>
          <p14:tracePt t="21195" x="825500" y="3603625"/>
          <p14:tracePt t="21201" x="850900" y="3654425"/>
          <p14:tracePt t="21209" x="850900" y="3754438"/>
          <p14:tracePt t="21219" x="863600" y="3803650"/>
          <p14:tracePt t="21223" x="876300" y="3879850"/>
          <p14:tracePt t="21231" x="889000" y="3916363"/>
          <p14:tracePt t="21239" x="938213" y="3992563"/>
          <p14:tracePt t="21244" x="950913" y="4029075"/>
          <p14:tracePt t="21251" x="976313" y="4105275"/>
          <p14:tracePt t="21258" x="1014413" y="4230688"/>
          <p14:tracePt t="21268" x="1050925" y="4354513"/>
          <p14:tracePt t="21274" x="1076325" y="4454525"/>
          <p14:tracePt t="21279" x="1114425" y="4554538"/>
          <p14:tracePt t="21287" x="1127125" y="4605338"/>
          <p14:tracePt t="21294" x="1127125" y="4667250"/>
          <p14:tracePt t="21305" x="1139825" y="4718050"/>
          <p14:tracePt t="21308" x="1150938" y="4743450"/>
          <p14:tracePt t="21319" x="1163638" y="4792663"/>
          <p14:tracePt t="21323" x="1163638" y="4818063"/>
          <p14:tracePt t="21330" x="1176338" y="4856163"/>
          <p14:tracePt t="21339" x="1189038" y="4892675"/>
          <p14:tracePt t="21343" x="1214438" y="4918075"/>
          <p14:tracePt t="21351" x="1239838" y="4956175"/>
          <p14:tracePt t="21358" x="1252538" y="5018088"/>
          <p14:tracePt t="21370" x="1276350" y="5105400"/>
          <p14:tracePt t="21373" x="1301750" y="5168900"/>
          <p14:tracePt t="21379" x="1314450" y="5243513"/>
          <p14:tracePt t="21387" x="1327150" y="5294313"/>
          <p14:tracePt t="21394" x="1327150" y="5356225"/>
          <p14:tracePt t="21402" x="1339850" y="5394325"/>
          <p14:tracePt t="21409" x="1339850" y="5443538"/>
          <p14:tracePt t="21419" x="1352550" y="5518150"/>
          <p14:tracePt t="21423" x="1389063" y="5594350"/>
          <p14:tracePt t="21430" x="1389063" y="5694363"/>
          <p14:tracePt t="21438" x="1427163" y="5856288"/>
          <p14:tracePt t="21445" x="1427163" y="5907088"/>
          <p14:tracePt t="21453" x="1439863" y="5956300"/>
          <p14:tracePt t="21458" x="1439863" y="6019800"/>
          <p14:tracePt t="21468" x="1452563" y="6019800"/>
          <p14:tracePt t="21472" x="1465263" y="6019800"/>
          <p14:tracePt t="21573" x="1476375" y="6019800"/>
          <p14:tracePt t="21581" x="1527175" y="6019800"/>
          <p14:tracePt t="21588" x="1565275" y="6019800"/>
          <p14:tracePt t="21594" x="1601788" y="6019800"/>
          <p14:tracePt t="21602" x="1665288" y="6019800"/>
          <p14:tracePt t="21609" x="1701800" y="6019800"/>
          <p14:tracePt t="21619" x="1752600" y="6019800"/>
          <p14:tracePt t="21623" x="1801813" y="6019800"/>
          <p14:tracePt t="21630" x="1852613" y="6019800"/>
          <p14:tracePt t="21637" x="1903413" y="6019800"/>
          <p14:tracePt t="21645" x="1939925" y="6019800"/>
          <p14:tracePt t="21652" x="1978025" y="6019800"/>
          <p14:tracePt t="21659" x="2003425" y="6019800"/>
          <p14:tracePt t="21668" x="2039938" y="6019800"/>
          <p14:tracePt t="21673" x="2078038" y="6019800"/>
          <p14:tracePt t="21681" x="2116138" y="5994400"/>
          <p14:tracePt t="21688" x="2190750" y="5832475"/>
          <p14:tracePt t="21694" x="2203450" y="5668963"/>
          <p14:tracePt t="21703" x="2228850" y="5507038"/>
          <p14:tracePt t="21708" x="2239963" y="5407025"/>
          <p14:tracePt t="21719" x="2239963" y="5305425"/>
          <p14:tracePt t="21723" x="2252663" y="5205413"/>
          <p14:tracePt t="21730" x="2252663" y="5130800"/>
          <p14:tracePt t="21737" x="2252663" y="5068888"/>
          <p14:tracePt t="21744" x="2252663" y="5018088"/>
          <p14:tracePt t="21753" x="2252663" y="4943475"/>
          <p14:tracePt t="21758" x="2252663" y="4868863"/>
          <p14:tracePt t="21768" x="2252663" y="4768850"/>
          <p14:tracePt t="21775" x="2252663" y="4718050"/>
          <p14:tracePt t="21781" x="2239963" y="4667250"/>
          <p14:tracePt t="21788" x="2239963" y="4592638"/>
          <p14:tracePt t="21795" x="2228850" y="4518025"/>
          <p14:tracePt t="21802" x="2203450" y="4443413"/>
          <p14:tracePt t="21810" x="2203450" y="4392613"/>
          <p14:tracePt t="21819" x="2178050" y="4318000"/>
          <p14:tracePt t="21823" x="2165350" y="4254500"/>
          <p14:tracePt t="21831" x="2152650" y="4167188"/>
          <p14:tracePt t="21838" x="2116138" y="4079875"/>
          <p14:tracePt t="21846" x="2103438" y="3979863"/>
          <p14:tracePt t="21852" x="2103438" y="3867150"/>
          <p14:tracePt t="21859" x="2090738" y="3792538"/>
          <p14:tracePt t="21868" x="2065338" y="3716338"/>
          <p14:tracePt t="21873" x="2052638" y="3667125"/>
          <p14:tracePt t="21885" x="2052638" y="3629025"/>
          <p14:tracePt t="21888" x="2027238" y="3579813"/>
          <p14:tracePt t="21894" x="2014538" y="3541713"/>
          <p14:tracePt t="21902" x="2003425" y="3503613"/>
          <p14:tracePt t="21910" x="1990725" y="3479800"/>
          <p14:tracePt t="21918" x="1978025" y="3429000"/>
          <p14:tracePt t="21924" x="1965325" y="3416300"/>
          <p14:tracePt t="21930" x="1965325" y="3390900"/>
          <p14:tracePt t="21937" x="1939925" y="3354388"/>
          <p14:tracePt t="21945" x="1927225" y="3303588"/>
          <p14:tracePt t="21952" x="1914525" y="3278188"/>
          <p14:tracePt t="21959" x="1890713" y="3254375"/>
          <p14:tracePt t="21968" x="1890713" y="3228975"/>
          <p14:tracePt t="21973" x="1865313" y="3190875"/>
          <p14:tracePt t="21981" x="1865313" y="3165475"/>
          <p14:tracePt t="21988" x="1852613" y="3165475"/>
          <p14:tracePt t="21996" x="1827213" y="3141663"/>
          <p14:tracePt t="22004" x="1765300" y="3103563"/>
          <p14:tracePt t="22009" x="1727200" y="3054350"/>
          <p14:tracePt t="22018" x="1689100" y="3028950"/>
          <p14:tracePt t="22024" x="1614488" y="2990850"/>
          <p14:tracePt t="22031" x="1552575" y="2952750"/>
          <p14:tracePt t="22040" x="1465263" y="2903538"/>
          <p14:tracePt t="22044" x="1414463" y="2865438"/>
          <p14:tracePt t="22052" x="1376363" y="2852738"/>
          <p14:tracePt t="22059" x="1314450" y="2840038"/>
          <p14:tracePt t="22068" x="1276350" y="2828925"/>
          <p14:tracePt t="22073" x="1239838" y="2816225"/>
          <p14:tracePt t="22083" x="1189038" y="2803525"/>
          <p14:tracePt t="22089" x="1163638" y="2803525"/>
          <p14:tracePt t="22095" x="1150938" y="2803525"/>
          <p14:tracePt t="22103" x="1139825" y="2778125"/>
          <p14:tracePt t="22110" x="1114425" y="2778125"/>
          <p14:tracePt t="22117" x="1089025" y="2778125"/>
          <p14:tracePt t="22135" x="1076325" y="2778125"/>
          <p14:tracePt t="22139" x="1076325" y="2790825"/>
          <p14:tracePt t="22154" x="1063625" y="2790825"/>
          <p14:tracePt t="22168" x="1050925" y="2803525"/>
          <p14:tracePt t="22174" x="1027113" y="2816225"/>
          <p14:tracePt t="22181" x="1001713" y="2840038"/>
          <p14:tracePt t="22190" x="989013" y="2852738"/>
          <p14:tracePt t="22194" x="950913" y="2865438"/>
          <p14:tracePt t="22203" x="938213" y="2865438"/>
          <p14:tracePt t="22209" x="925513" y="2903538"/>
          <p14:tracePt t="22217" x="914400" y="2928938"/>
          <p14:tracePt t="22224" x="889000" y="2952750"/>
          <p14:tracePt t="22231" x="838200" y="2990850"/>
          <p14:tracePt t="22238" x="814388" y="3054350"/>
          <p14:tracePt t="22246" x="788988" y="3090863"/>
          <p14:tracePt t="22255" x="776288" y="3128963"/>
          <p14:tracePt t="22261" x="763588" y="3154363"/>
          <p14:tracePt t="22267" x="750888" y="3203575"/>
          <p14:tracePt t="22273" x="738188" y="3228975"/>
          <p14:tracePt t="22281" x="738188" y="3254375"/>
          <p14:tracePt t="22288" x="712788" y="3278188"/>
          <p14:tracePt t="22295" x="701675" y="3316288"/>
          <p14:tracePt t="22303" x="701675" y="3341688"/>
          <p14:tracePt t="22310" x="688975" y="3378200"/>
          <p14:tracePt t="22318" x="688975" y="3403600"/>
          <p14:tracePt t="22325" x="676275" y="3441700"/>
          <p14:tracePt t="22332" x="676275" y="3467100"/>
          <p14:tracePt t="22340" x="676275" y="3503613"/>
          <p14:tracePt t="22345" x="663575" y="3516313"/>
          <p14:tracePt t="22353" x="663575" y="3554413"/>
          <p14:tracePt t="22359" x="663575" y="3579813"/>
          <p14:tracePt t="22368" x="663575" y="3603625"/>
          <p14:tracePt t="22374" x="663575" y="3629025"/>
          <p14:tracePt t="22384" x="663575" y="3679825"/>
          <p14:tracePt t="22388" x="663575" y="3703638"/>
          <p14:tracePt t="22395" x="663575" y="3741738"/>
          <p14:tracePt t="22402" x="663575" y="3803650"/>
          <p14:tracePt t="22410" x="663575" y="3841750"/>
          <p14:tracePt t="22418" x="663575" y="3905250"/>
          <p14:tracePt t="22425" x="663575" y="3967163"/>
          <p14:tracePt t="22432" x="676275" y="4029075"/>
          <p14:tracePt t="22438" x="676275" y="4141788"/>
          <p14:tracePt t="22445" x="676275" y="4254500"/>
          <p14:tracePt t="22453" x="688975" y="4354513"/>
          <p14:tracePt t="22460" x="688975" y="4454525"/>
          <p14:tracePt t="22468" x="688975" y="4530725"/>
          <p14:tracePt t="22474" x="712788" y="4605338"/>
          <p14:tracePt t="22484" x="712788" y="4656138"/>
          <p14:tracePt t="22488" x="712788" y="4705350"/>
          <p14:tracePt t="22497" x="738188" y="4756150"/>
          <p14:tracePt t="22504" x="738188" y="4792663"/>
          <p14:tracePt t="22510" x="750888" y="4868863"/>
          <p14:tracePt t="22518" x="763588" y="4930775"/>
          <p14:tracePt t="22525" x="776288" y="5018088"/>
          <p14:tracePt t="22532" x="788988" y="5081588"/>
          <p14:tracePt t="22540" x="825500" y="5181600"/>
          <p14:tracePt t="22545" x="838200" y="5281613"/>
          <p14:tracePt t="22554" x="863600" y="5381625"/>
          <p14:tracePt t="22559" x="889000" y="5456238"/>
          <p14:tracePt t="22567" x="901700" y="5530850"/>
          <p14:tracePt t="22574" x="925513" y="5568950"/>
          <p14:tracePt t="22582" x="938213" y="5619750"/>
          <p14:tracePt t="22588" x="950913" y="5656263"/>
          <p14:tracePt t="22595" x="963613" y="5681663"/>
          <p14:tracePt t="22604" x="963613" y="5694363"/>
          <p14:tracePt t="22609" x="976313" y="5743575"/>
          <p14:tracePt t="22618" x="989013" y="5794375"/>
          <p14:tracePt t="22653" x="1027113" y="5794375"/>
          <p14:tracePt t="22660" x="1038225" y="5794375"/>
          <p14:tracePt t="22668" x="1089025" y="5794375"/>
          <p14:tracePt t="22674" x="1101725" y="5794375"/>
          <p14:tracePt t="22681" x="1139825" y="5794375"/>
          <p14:tracePt t="22961" x="1150938" y="5756275"/>
          <p14:tracePt t="22968" x="1163638" y="5707063"/>
          <p14:tracePt t="22976" x="1163638" y="5643563"/>
          <p14:tracePt t="22985" x="1189038" y="5607050"/>
          <p14:tracePt t="22989" x="1201738" y="5543550"/>
          <p14:tracePt t="22997" x="1214438" y="5494338"/>
          <p14:tracePt t="23004" x="1214438" y="5443538"/>
          <p14:tracePt t="23010" x="1227138" y="5407025"/>
          <p14:tracePt t="23018" x="1227138" y="5368925"/>
          <p14:tracePt t="23025" x="1227138" y="5330825"/>
          <p14:tracePt t="23035" x="1239838" y="5281613"/>
          <p14:tracePt t="23039" x="1239838" y="5243513"/>
          <p14:tracePt t="23046" x="1239838" y="5194300"/>
          <p14:tracePt t="23054" x="1252538" y="5168900"/>
          <p14:tracePt t="23061" x="1252538" y="5118100"/>
          <p14:tracePt t="23068" x="1252538" y="5081588"/>
          <p14:tracePt t="23075" x="1252538" y="5043488"/>
          <p14:tracePt t="23084" x="1276350" y="4981575"/>
          <p14:tracePt t="23089" x="1276350" y="4943475"/>
          <p14:tracePt t="23096" x="1276350" y="4905375"/>
          <p14:tracePt t="23104" x="1276350" y="4868863"/>
          <p14:tracePt t="23110" x="1276350" y="4830763"/>
          <p14:tracePt t="23118" x="1276350" y="4792663"/>
          <p14:tracePt t="23124" x="1276350" y="4743450"/>
          <p14:tracePt t="23135" x="1276350" y="4705350"/>
          <p14:tracePt t="23139" x="1276350" y="4667250"/>
          <p14:tracePt t="23146" x="1276350" y="4618038"/>
          <p14:tracePt t="23154" x="1263650" y="4592638"/>
          <p14:tracePt t="23161" x="1263650" y="4567238"/>
          <p14:tracePt t="23168" x="1263650" y="4543425"/>
          <p14:tracePt t="23175" x="1252538" y="4518025"/>
          <p14:tracePt t="23185" x="1252538" y="4479925"/>
          <p14:tracePt t="23198" x="1252538" y="4467225"/>
          <p14:tracePt t="23204" x="1239838" y="4443413"/>
          <p14:tracePt t="23211" x="1239838" y="4418013"/>
          <p14:tracePt t="23218" x="1227138" y="4379913"/>
          <p14:tracePt t="23225" x="1227138" y="4341813"/>
          <p14:tracePt t="23234" x="1214438" y="4330700"/>
          <p14:tracePt t="23261" x="1214438" y="4318000"/>
          <p14:tracePt t="23318" x="1214438" y="4305300"/>
          <p14:tracePt t="23390" x="1201738" y="4292600"/>
          <p14:tracePt t="23397" x="1189038" y="4254500"/>
          <p14:tracePt t="23404" x="1176338" y="4241800"/>
          <p14:tracePt t="23411" x="1139825" y="4092575"/>
          <p14:tracePt t="23418" x="1101725" y="3916363"/>
          <p14:tracePt t="23425" x="1063625" y="3754438"/>
          <p14:tracePt t="23548" x="1063625" y="3741738"/>
          <p14:tracePt t="23605" x="1063625" y="3729038"/>
          <p14:tracePt t="23676" x="1063625" y="3716338"/>
          <p14:tracePt t="23683" x="1063625" y="3703638"/>
          <p14:tracePt t="23690" x="1063625" y="3679825"/>
          <p14:tracePt t="23997" x="1014413" y="3567113"/>
          <p14:tracePt t="24005" x="963613" y="3441700"/>
          <p14:tracePt t="24034" x="963613" y="3429000"/>
          <p14:tracePt t="24327" x="976313" y="3429000"/>
          <p14:tracePt t="24333" x="989013" y="3429000"/>
          <p14:tracePt t="24340" x="1001713" y="3429000"/>
          <p14:tracePt t="24355" x="1014413" y="3429000"/>
          <p14:tracePt t="24362" x="1027113" y="3429000"/>
          <p14:tracePt t="24369" x="1038225" y="3416300"/>
          <p14:tracePt t="24376" x="1050925" y="3416300"/>
          <p14:tracePt t="24385" x="1063625" y="3416300"/>
          <p14:tracePt t="24391" x="1076325" y="3416300"/>
          <p14:tracePt t="24401" x="1089025" y="3416300"/>
          <p14:tracePt t="24405" x="1101725" y="3416300"/>
          <p14:tracePt t="24411" x="1114425" y="3416300"/>
          <p14:tracePt t="24425" x="1127125" y="3416300"/>
          <p14:tracePt t="24428" x="1139825" y="3416300"/>
          <p14:tracePt t="24434" x="1150938" y="3416300"/>
          <p14:tracePt t="24440" x="1163638" y="3416300"/>
          <p14:tracePt t="24448" x="1176338" y="3429000"/>
          <p14:tracePt t="24455" x="1201738" y="3429000"/>
          <p14:tracePt t="24462" x="1239838" y="3429000"/>
          <p14:tracePt t="24470" x="1263650" y="3441700"/>
          <p14:tracePt t="24476" x="1276350" y="3441700"/>
          <p14:tracePt t="24484" x="1289050" y="3441700"/>
          <p14:tracePt t="24491" x="1301750" y="3441700"/>
          <p14:tracePt t="24550" x="1314450" y="3454400"/>
          <p14:tracePt t="24556" x="1352550" y="3479800"/>
          <p14:tracePt t="24563" x="1376363" y="3529013"/>
          <p14:tracePt t="24569" x="1414463" y="3616325"/>
          <p14:tracePt t="24576" x="1427163" y="3654425"/>
          <p14:tracePt t="24584" x="1452563" y="3703638"/>
          <p14:tracePt t="24591" x="1476375" y="3792538"/>
          <p14:tracePt t="24602" x="1489075" y="3841750"/>
          <p14:tracePt t="24606" x="1489075" y="3879850"/>
          <p14:tracePt t="24612" x="1489075" y="3929063"/>
          <p14:tracePt t="24621" x="1489075" y="3979863"/>
          <p14:tracePt t="24626" x="1489075" y="4041775"/>
          <p14:tracePt t="24634" x="1489075" y="4092575"/>
          <p14:tracePt t="24641" x="1465263" y="4141788"/>
          <p14:tracePt t="24648" x="1452563" y="4217988"/>
          <p14:tracePt t="24656" x="1452563" y="4292600"/>
          <p14:tracePt t="24662" x="1452563" y="4392613"/>
          <p14:tracePt t="24671" x="1439863" y="4430713"/>
          <p14:tracePt t="24677" x="1439863" y="4518025"/>
          <p14:tracePt t="24684" x="1439863" y="4567238"/>
          <p14:tracePt t="24692" x="1427163" y="4643438"/>
          <p14:tracePt t="24701" x="1427163" y="4667250"/>
          <p14:tracePt t="24705" x="1427163" y="4679950"/>
          <p14:tracePt t="24713" x="1427163" y="4705350"/>
          <p14:tracePt t="24719" x="1427163" y="4743450"/>
          <p14:tracePt t="24726" x="1427163" y="4756150"/>
          <p14:tracePt t="24734" x="1427163" y="4768850"/>
          <p14:tracePt t="24749" x="1427163" y="4779963"/>
          <p14:tracePt t="25220" x="1476375" y="4743450"/>
          <p14:tracePt t="25227" x="1501775" y="4692650"/>
          <p14:tracePt t="25234" x="1539875" y="4656138"/>
          <p14:tracePt t="25241" x="1577975" y="4605338"/>
          <p14:tracePt t="25252" x="1577975" y="4592638"/>
          <p14:tracePt t="25256" x="1577975" y="4579938"/>
          <p14:tracePt t="25270" x="1577975" y="4567238"/>
          <p14:tracePt t="25285" x="1577975" y="4543425"/>
          <p14:tracePt t="25292" x="1577975" y="4492625"/>
          <p14:tracePt t="25301" x="1577975" y="4430713"/>
          <p14:tracePt t="25306" x="1577975" y="4330700"/>
          <p14:tracePt t="25314" x="1577975" y="4318000"/>
          <p14:tracePt t="25320" x="1577975" y="4292600"/>
          <p14:tracePt t="25328" x="1577975" y="4254500"/>
          <p14:tracePt t="25335" x="1565275" y="4192588"/>
          <p14:tracePt t="25341" x="1565275" y="4179888"/>
          <p14:tracePt t="25351" x="1552575" y="4179888"/>
          <p14:tracePt t="25356" x="1552575" y="4167188"/>
          <p14:tracePt t="25363" x="1539875" y="4141788"/>
          <p14:tracePt t="25370" x="1527175" y="4129088"/>
          <p14:tracePt t="25392" x="1527175" y="4117975"/>
          <p14:tracePt t="25428" x="1514475" y="4117975"/>
          <p14:tracePt t="25470" x="1501775" y="4117975"/>
          <p14:tracePt t="25478" x="1476375" y="4092575"/>
          <p14:tracePt t="25485" x="1452563" y="4067175"/>
          <p14:tracePt t="25492" x="1427163" y="4067175"/>
          <p14:tracePt t="25500" x="1427163" y="4054475"/>
          <p14:tracePt t="25506" x="1414463" y="4054475"/>
          <p14:tracePt t="25513" x="1389063" y="4041775"/>
          <p14:tracePt t="25520" x="1376363" y="4017963"/>
          <p14:tracePt t="25527" x="1363663" y="4005263"/>
          <p14:tracePt t="25549" x="1339850" y="3992563"/>
          <p14:tracePt t="25556" x="1301750" y="3967163"/>
          <p14:tracePt t="25564" x="1276350" y="3941763"/>
          <p14:tracePt t="25572" x="1252538" y="3879850"/>
          <p14:tracePt t="25577" x="1227138" y="3854450"/>
          <p14:tracePt t="25584" x="1176338" y="3829050"/>
          <p14:tracePt t="25591" x="1163638" y="3803650"/>
          <p14:tracePt t="25600" x="1150938" y="3767138"/>
          <p14:tracePt t="25606" x="1150938" y="3754438"/>
          <p14:tracePt t="25643" x="1139825" y="3754438"/>
          <p14:tracePt t="25649" x="1139825" y="3741738"/>
          <p14:tracePt t="25686" x="1139825" y="3729038"/>
          <p14:tracePt t="25700" x="1127125" y="3729038"/>
          <p14:tracePt t="25714" x="1127125" y="3716338"/>
          <p14:tracePt t="25720" x="1127125" y="3679825"/>
          <p14:tracePt t="25728" x="1127125" y="3616325"/>
          <p14:tracePt t="25735" x="1127125" y="3590925"/>
          <p14:tracePt t="25751" x="1127125" y="3579813"/>
          <p14:tracePt t="25757" x="1139825" y="3567113"/>
          <p14:tracePt t="25764" x="1150938" y="3567113"/>
          <p14:tracePt t="25771" x="1150938" y="3554413"/>
          <p14:tracePt t="25777" x="1150938" y="3529013"/>
          <p14:tracePt t="25786" x="1163638" y="3529013"/>
          <p14:tracePt t="25792" x="1189038" y="3529013"/>
          <p14:tracePt t="25801" x="1189038" y="3516313"/>
          <p14:tracePt t="25807" x="1201738" y="3516313"/>
          <p14:tracePt t="25814" x="1214438" y="3516313"/>
          <p14:tracePt t="25821" x="1276350" y="3503613"/>
          <p14:tracePt t="25827" x="1363663" y="3490913"/>
          <p14:tracePt t="25834" x="1427163" y="3490913"/>
          <p14:tracePt t="25842" x="1476375" y="3490913"/>
          <p14:tracePt t="25851" x="1514475" y="3490913"/>
          <p14:tracePt t="25857" x="1539875" y="3490913"/>
          <p14:tracePt t="25864" x="1552575" y="3503613"/>
          <p14:tracePt t="25871" x="1577975" y="3503613"/>
          <p14:tracePt t="25880" x="1589088" y="3503613"/>
          <p14:tracePt t="25885" x="1614488" y="3503613"/>
          <p14:tracePt t="25903" x="1627188" y="3503613"/>
          <p14:tracePt t="25922" x="1639888" y="3503613"/>
          <p14:tracePt t="26458" x="1665288" y="3503613"/>
          <p14:tracePt t="26464" x="1701800" y="3503613"/>
          <p14:tracePt t="26472" x="1727200" y="3490913"/>
          <p14:tracePt t="26479" x="1778000" y="3479800"/>
          <p14:tracePt t="26486" x="1814513" y="3467100"/>
          <p14:tracePt t="26493" x="1852613" y="3454400"/>
          <p14:tracePt t="26501" x="1903413" y="3454400"/>
          <p14:tracePt t="26507" x="1927225" y="3441700"/>
          <p14:tracePt t="26514" x="1952625" y="3441700"/>
          <p14:tracePt t="26522" x="1978025" y="3429000"/>
          <p14:tracePt t="26528" x="2003425" y="3429000"/>
          <p14:tracePt t="26535" x="2039938" y="3416300"/>
          <p14:tracePt t="26543" x="2052638" y="3416300"/>
          <p14:tracePt t="26551" x="2065338" y="3416300"/>
          <p14:tracePt t="26557" x="2090738" y="3403600"/>
          <p14:tracePt t="26564" x="2116138" y="3378200"/>
          <p14:tracePt t="26572" x="2139950" y="3378200"/>
          <p14:tracePt t="26579" x="2165350" y="3367088"/>
          <p14:tracePt t="26587" x="2178050" y="3367088"/>
          <p14:tracePt t="26592" x="2203450" y="3354388"/>
          <p14:tracePt t="26600" x="2216150" y="3341688"/>
          <p14:tracePt t="26607" x="2252663" y="3341688"/>
          <p14:tracePt t="26618" x="2278063" y="3328988"/>
          <p14:tracePt t="26621" x="2303463" y="3316288"/>
          <p14:tracePt t="26628" x="2328863" y="3303588"/>
          <p14:tracePt t="26637" x="2352675" y="3303588"/>
          <p14:tracePt t="26642" x="2378075" y="3303588"/>
          <p14:tracePt t="26650" x="2403475" y="3290888"/>
          <p14:tracePt t="26668" x="2416175" y="3290888"/>
          <p14:tracePt t="26671" x="2428875" y="3290888"/>
          <p14:tracePt t="26680" x="2441575" y="3290888"/>
          <p14:tracePt t="26686" x="2452688" y="3290888"/>
          <p14:tracePt t="26701" x="2490788" y="3290888"/>
          <p14:tracePt t="26707" x="2503488" y="3290888"/>
          <p14:tracePt t="26717" x="2516188" y="3290888"/>
          <p14:tracePt t="26721" x="2528888" y="3290888"/>
          <p14:tracePt t="26736" x="2541588" y="3290888"/>
          <p14:tracePt t="26743" x="2554288" y="3290888"/>
          <p14:tracePt t="26750" x="2565400" y="3290888"/>
          <p14:tracePt t="26758" x="2578100" y="3290888"/>
          <p14:tracePt t="26767" x="2590800" y="3290888"/>
          <p14:tracePt t="26771" x="2603500" y="3290888"/>
          <p14:tracePt t="26779" x="2616200" y="3290888"/>
          <p14:tracePt t="26801" x="2628900" y="3290888"/>
          <p14:tracePt t="26836" x="2641600" y="3290888"/>
          <p14:tracePt t="26843" x="2654300" y="3290888"/>
          <p14:tracePt t="26850" x="2678113" y="3290888"/>
          <p14:tracePt t="26857" x="2690813" y="3290888"/>
          <p14:tracePt t="26869" x="2703513" y="3290888"/>
          <p14:tracePt t="26875" x="2716213" y="3290888"/>
          <p14:tracePt t="26878" x="2728913" y="3290888"/>
          <p14:tracePt t="26885" x="2741613" y="3290888"/>
          <p14:tracePt t="26908" x="2754313" y="3290888"/>
          <p14:tracePt t="26922" x="2767013" y="3290888"/>
          <p14:tracePt t="26929" x="2778125" y="3290888"/>
          <p14:tracePt t="26936" x="2803525" y="3290888"/>
          <p14:tracePt t="26967" x="2816225" y="3290888"/>
          <p14:tracePt t="26987" x="2828925" y="3290888"/>
          <p14:tracePt t="27008" x="2841625" y="3290888"/>
          <p14:tracePt t="27022" x="2854325" y="3267075"/>
          <p14:tracePt t="27029" x="2867025" y="3267075"/>
          <p14:tracePt t="27036" x="2879725" y="3267075"/>
          <p14:tracePt t="27043" x="2903538" y="3267075"/>
          <p14:tracePt t="27688" x="2903538" y="3241675"/>
          <p14:tracePt t="27694" x="2841625" y="3228975"/>
          <p14:tracePt t="27701" x="2803525" y="3216275"/>
          <p14:tracePt t="27708" x="2778125" y="3216275"/>
          <p14:tracePt t="27717" x="2767013" y="3203575"/>
          <p14:tracePt t="27723" x="2754313" y="3203575"/>
          <p14:tracePt t="27730" x="2741613" y="3190875"/>
          <p14:tracePt t="27737" x="2716213" y="3190875"/>
          <p14:tracePt t="27781" x="2703513" y="3190875"/>
          <p14:tracePt t="27795" x="2703513" y="3178175"/>
          <p14:tracePt t="27802" x="2690813" y="3178175"/>
          <p14:tracePt t="27809" x="2678113" y="3178175"/>
          <p14:tracePt t="27817" x="2654300" y="3178175"/>
          <p14:tracePt t="27823" x="2603500" y="3178175"/>
          <p14:tracePt t="27832" x="2578100" y="3178175"/>
          <p14:tracePt t="27838" x="2565400" y="3178175"/>
          <p14:tracePt t="27844" x="2554288" y="3178175"/>
          <p14:tracePt t="27852" x="2541588" y="3178175"/>
          <p14:tracePt t="27858" x="2528888" y="3178175"/>
          <p14:tracePt t="27873" x="2516188" y="3178175"/>
          <p14:tracePt t="27888" x="2516188" y="3154363"/>
          <p14:tracePt t="28074" x="2554288" y="3141663"/>
          <p14:tracePt t="28080" x="2603500" y="3128963"/>
          <p14:tracePt t="28088" x="2703513" y="3116263"/>
          <p14:tracePt t="28094" x="2754313" y="3090863"/>
          <p14:tracePt t="28103" x="2828925" y="3078163"/>
          <p14:tracePt t="28109" x="2854325" y="3065463"/>
          <p14:tracePt t="28116" x="2890838" y="3065463"/>
          <p14:tracePt t="28123" x="2903538" y="3065463"/>
          <p14:tracePt t="28130" x="2928938" y="3065463"/>
          <p14:tracePt t="28137" x="2941638" y="3065463"/>
          <p14:tracePt t="28166" x="2941638" y="3054350"/>
          <p14:tracePt t="28188" x="2967038" y="3054350"/>
          <p14:tracePt t="28195" x="3003550" y="3016250"/>
          <p14:tracePt t="28202" x="3079750" y="2990850"/>
          <p14:tracePt t="28208" x="3167063" y="2965450"/>
          <p14:tracePt t="28217" x="3216275" y="2952750"/>
          <p14:tracePt t="28223" x="3254375" y="2941638"/>
          <p14:tracePt t="28231" x="3292475" y="2928938"/>
          <p14:tracePt t="28237" x="3341688" y="2928938"/>
          <p14:tracePt t="28244" x="3367088" y="2916238"/>
          <p14:tracePt t="28253" x="3392488" y="2916238"/>
          <p14:tracePt t="28258" x="3417888" y="2890838"/>
          <p14:tracePt t="28267" x="3429000" y="2890838"/>
          <p14:tracePt t="28273" x="3454400" y="2890838"/>
          <p14:tracePt t="28288" x="3467100" y="2878138"/>
          <p14:tracePt t="28295" x="3479800" y="2878138"/>
          <p14:tracePt t="28302" x="3492500" y="2878138"/>
          <p14:tracePt t="28310" x="3505200" y="2878138"/>
          <p14:tracePt t="28323" x="3530600" y="2878138"/>
          <p14:tracePt t="28330" x="3567113" y="2878138"/>
          <p14:tracePt t="28338" x="3592513" y="2878138"/>
          <p14:tracePt t="28345" x="3617913" y="2878138"/>
          <p14:tracePt t="28352" x="3630613" y="2878138"/>
          <p14:tracePt t="28358" x="3679825" y="2865438"/>
          <p14:tracePt t="28375" x="3705225" y="2865438"/>
          <p14:tracePt t="28380" x="3730625" y="2852738"/>
          <p14:tracePt t="28388" x="3743325" y="2852738"/>
          <p14:tracePt t="28396" x="3756025" y="2852738"/>
          <p14:tracePt t="28402" x="3779838" y="2840038"/>
          <p14:tracePt t="28408" x="3792538" y="2840038"/>
          <p14:tracePt t="28417" x="3805238" y="2840038"/>
          <p14:tracePt t="28423" x="3817938" y="2828925"/>
          <p14:tracePt t="28438" x="3830638" y="2828925"/>
          <p14:tracePt t="28459" x="3830638" y="2816225"/>
          <p14:tracePt t="28467" x="3843338" y="2816225"/>
          <p14:tracePt t="28473" x="3856038" y="2816225"/>
          <p14:tracePt t="28481" x="3867150" y="2816225"/>
          <p14:tracePt t="28489" x="3879850" y="2816225"/>
          <p14:tracePt t="28517" x="3879850" y="2803525"/>
          <p14:tracePt t="29032" x="3805238" y="2803525"/>
          <p14:tracePt t="29039" x="3705225" y="2803525"/>
          <p14:tracePt t="29046" x="3654425" y="2803525"/>
          <p14:tracePt t="29054" x="3630613" y="2803525"/>
          <p14:tracePt t="29060" x="3592513" y="2803525"/>
          <p14:tracePt t="29074" x="3579813" y="2803525"/>
          <p14:tracePt t="29104" x="3567113" y="2803525"/>
          <p14:tracePt t="29117" x="3541713" y="2803525"/>
          <p14:tracePt t="29125" x="3530600" y="2828925"/>
          <p14:tracePt t="29134" x="3505200" y="2828925"/>
          <p14:tracePt t="29139" x="3467100" y="2840038"/>
          <p14:tracePt t="29146" x="3441700" y="2852738"/>
          <p14:tracePt t="29154" x="3405188" y="2865438"/>
          <p14:tracePt t="29159" x="3354388" y="2878138"/>
          <p14:tracePt t="29166" x="3317875" y="2890838"/>
          <p14:tracePt t="29174" x="3254375" y="2916238"/>
          <p14:tracePt t="29183" x="3205163" y="2928938"/>
          <p14:tracePt t="29188" x="3167063" y="2952750"/>
          <p14:tracePt t="29196" x="3128963" y="2965450"/>
          <p14:tracePt t="29204" x="3067050" y="2978150"/>
          <p14:tracePt t="29209" x="3054350" y="2990850"/>
          <p14:tracePt t="29217" x="3041650" y="3003550"/>
          <p14:tracePt t="29224" x="3028950" y="3003550"/>
          <p14:tracePt t="29234" x="3016250" y="3003550"/>
          <p14:tracePt t="29296" x="3003550" y="3016250"/>
          <p14:tracePt t="29310" x="2967038" y="3041650"/>
          <p14:tracePt t="29317" x="2941638" y="3065463"/>
          <p14:tracePt t="29324" x="2916238" y="3090863"/>
          <p14:tracePt t="29334" x="2890838" y="3103563"/>
          <p14:tracePt t="29339" x="2867025" y="3128963"/>
          <p14:tracePt t="29347" x="2841625" y="3141663"/>
          <p14:tracePt t="29354" x="2816225" y="3141663"/>
          <p14:tracePt t="29359" x="2816225" y="3154363"/>
          <p14:tracePt t="29366" x="2803525" y="3154363"/>
          <p14:tracePt t="29374" x="2803525" y="3165475"/>
          <p14:tracePt t="29432" x="2790825" y="3165475"/>
          <p14:tracePt t="29439" x="2778125" y="3165475"/>
          <p14:tracePt t="29453" x="2767013" y="3165475"/>
          <p14:tracePt t="29461" x="2754313" y="3165475"/>
          <p14:tracePt t="29468" x="2741613" y="3165475"/>
          <p14:tracePt t="29474" x="2728913" y="3165475"/>
          <p14:tracePt t="29483" x="2716213" y="3165475"/>
          <p14:tracePt t="29496" x="2703513" y="3165475"/>
          <p14:tracePt t="29526" x="2690813" y="3165475"/>
          <p14:tracePt t="29534" x="2678113" y="3154363"/>
          <p14:tracePt t="29539" x="2667000" y="3154363"/>
          <p14:tracePt t="29554" x="2654300" y="3154363"/>
          <p14:tracePt t="30219" x="2578100" y="3165475"/>
          <p14:tracePt t="30226" x="2503488" y="3190875"/>
          <p14:tracePt t="30234" x="2403475" y="3203575"/>
          <p14:tracePt t="30239" x="2352675" y="3203575"/>
          <p14:tracePt t="30247" x="2265363" y="3216275"/>
          <p14:tracePt t="30256" x="2203450" y="3216275"/>
          <p14:tracePt t="30261" x="2152650" y="3228975"/>
          <p14:tracePt t="30269" x="2116138" y="3228975"/>
          <p14:tracePt t="30276" x="2090738" y="3241675"/>
          <p14:tracePt t="30283" x="2078038" y="3241675"/>
          <p14:tracePt t="30290" x="2052638" y="3254375"/>
          <p14:tracePt t="30297" x="2039938" y="3254375"/>
          <p14:tracePt t="30362" x="2014538" y="3254375"/>
          <p14:tracePt t="30369" x="1990725" y="3267075"/>
          <p14:tracePt t="30375" x="1952625" y="3278188"/>
          <p14:tracePt t="30384" x="1914525" y="3290888"/>
          <p14:tracePt t="30390" x="1890713" y="3316288"/>
          <p14:tracePt t="30399" x="1865313" y="3328988"/>
          <p14:tracePt t="30405" x="1839913" y="3341688"/>
          <p14:tracePt t="30410" x="1839913" y="3354388"/>
          <p14:tracePt t="30419" x="1801813" y="3367088"/>
          <p14:tracePt t="30425" x="1790700" y="3367088"/>
          <p14:tracePt t="30433" x="1765300" y="3378200"/>
          <p14:tracePt t="30439" x="1739900" y="3390900"/>
          <p14:tracePt t="30447" x="1739900" y="3403600"/>
          <p14:tracePt t="30454" x="1701800" y="3429000"/>
          <p14:tracePt t="30462" x="1701800" y="3441700"/>
          <p14:tracePt t="30490" x="1689100" y="3441700"/>
          <p14:tracePt t="30504" x="1677988" y="3441700"/>
          <p14:tracePt t="30512" x="1652588" y="3454400"/>
          <p14:tracePt t="30520" x="1614488" y="3467100"/>
          <p14:tracePt t="30526" x="1577975" y="3479800"/>
          <p14:tracePt t="30533" x="1565275" y="3479800"/>
          <p14:tracePt t="30741" x="1601788" y="3467100"/>
          <p14:tracePt t="30748" x="1639888" y="3454400"/>
          <p14:tracePt t="30756" x="1689100" y="3441700"/>
          <p14:tracePt t="30763" x="1739900" y="3403600"/>
          <p14:tracePt t="30769" x="1765300" y="3390900"/>
          <p14:tracePt t="30776" x="1790700" y="3378200"/>
          <p14:tracePt t="30783" x="1814513" y="3378200"/>
          <p14:tracePt t="30790" x="1852613" y="3378200"/>
          <p14:tracePt t="30801" x="1852613" y="3367088"/>
          <p14:tracePt t="30804" x="1878013" y="3367088"/>
          <p14:tracePt t="30814" x="1890713" y="3354388"/>
          <p14:tracePt t="30818" x="1914525" y="3341688"/>
          <p14:tracePt t="30825" x="1927225" y="3341688"/>
          <p14:tracePt t="30832" x="1965325" y="3328988"/>
          <p14:tracePt t="30839" x="1990725" y="3316288"/>
          <p14:tracePt t="30850" x="2027238" y="3290888"/>
          <p14:tracePt t="30854" x="2090738" y="3278188"/>
          <p14:tracePt t="30862" x="2139950" y="3267075"/>
          <p14:tracePt t="30870" x="2178050" y="3241675"/>
          <p14:tracePt t="30875" x="2252663" y="3228975"/>
          <p14:tracePt t="30883" x="2278063" y="3216275"/>
          <p14:tracePt t="30900" x="2352675" y="3190875"/>
          <p14:tracePt t="30905" x="2365375" y="3178175"/>
          <p14:tracePt t="30912" x="2390775" y="3154363"/>
          <p14:tracePt t="30918" x="2403475" y="3154363"/>
          <p14:tracePt t="30927" x="2416175" y="3141663"/>
          <p14:tracePt t="30934" x="2428875" y="3141663"/>
          <p14:tracePt t="30940" x="2441575" y="3128963"/>
          <p14:tracePt t="30949" x="2452688" y="3128963"/>
          <p14:tracePt t="30969" x="2465388" y="3128963"/>
          <p14:tracePt t="30999" x="2478088" y="3128963"/>
          <p14:tracePt t="31005" x="2503488" y="3128963"/>
          <p14:tracePt t="31012" x="2528888" y="3116263"/>
          <p14:tracePt t="31019" x="2541588" y="3116263"/>
          <p14:tracePt t="31026" x="2565400" y="3103563"/>
          <p14:tracePt t="31034" x="2578100" y="3103563"/>
          <p14:tracePt t="31040" x="2590800" y="3103563"/>
          <p14:tracePt t="31050" x="2603500" y="3103563"/>
          <p14:tracePt t="31055" x="2603500" y="3090863"/>
          <p14:tracePt t="31062" x="2628900" y="3090863"/>
          <p14:tracePt t="31069" x="2641600" y="3090863"/>
          <p14:tracePt t="31084" x="2654300" y="3090863"/>
          <p14:tracePt t="31091" x="2654300" y="3078163"/>
          <p14:tracePt t="31120" x="2667000" y="3078163"/>
          <p14:tracePt t="32293" x="2667000" y="3090863"/>
          <p14:tracePt t="32299" x="2678113" y="3116263"/>
          <p14:tracePt t="32307" x="2690813" y="3190875"/>
          <p14:tracePt t="32314" x="2703513" y="3203575"/>
          <p14:tracePt t="32321" x="2703513" y="3228975"/>
          <p14:tracePt t="32326" x="2703513" y="3267075"/>
          <p14:tracePt t="32334" x="2703513" y="3278188"/>
          <p14:tracePt t="32341" x="2703513" y="3328988"/>
          <p14:tracePt t="32348" x="2703513" y="3341688"/>
          <p14:tracePt t="32355" x="2703513" y="3354388"/>
          <p14:tracePt t="32365" x="2703513" y="3378200"/>
          <p14:tracePt t="32369" x="2703513" y="3390900"/>
          <p14:tracePt t="32377" x="2703513" y="3416300"/>
          <p14:tracePt t="32384" x="2703513" y="3429000"/>
          <p14:tracePt t="32399" x="2703513" y="3441700"/>
          <p14:tracePt t="32406" x="2703513" y="3454400"/>
          <p14:tracePt t="32435" x="2703513" y="3467100"/>
          <p14:tracePt t="32464" x="2716213" y="3479800"/>
          <p14:tracePt t="32477" x="2716213" y="3490913"/>
          <p14:tracePt t="32493" x="2716213" y="3503613"/>
          <p14:tracePt t="32498" x="2716213" y="3529013"/>
          <p14:tracePt t="32514" x="2728913" y="3529013"/>
          <p14:tracePt t="32520" x="2728913" y="3541713"/>
          <p14:tracePt t="32535" x="2728913" y="3554413"/>
          <p14:tracePt t="32564" x="2728913" y="3567113"/>
          <p14:tracePt t="32893" x="2703513" y="3529013"/>
          <p14:tracePt t="32899" x="2641600" y="3454400"/>
          <p14:tracePt t="32907" x="2616200" y="3390900"/>
          <p14:tracePt t="32917" x="2603500" y="3354388"/>
          <p14:tracePt t="32920" x="2590800" y="3328988"/>
          <p14:tracePt t="32929" x="2578100" y="3316288"/>
          <p14:tracePt t="32935" x="2565400" y="3290888"/>
          <p14:tracePt t="32942" x="2554288" y="3267075"/>
          <p14:tracePt t="32949" x="2541588" y="3241675"/>
          <p14:tracePt t="32957" x="2541588" y="3228975"/>
          <p14:tracePt t="32979" x="2541588" y="3216275"/>
          <p14:tracePt t="33036" x="2528888" y="3203575"/>
          <p14:tracePt t="33101" x="2528888" y="3190875"/>
          <p14:tracePt t="33107" x="2516188" y="3190875"/>
          <p14:tracePt t="33136" x="2516188" y="3178175"/>
          <p14:tracePt t="33150" x="2516188" y="3165475"/>
          <p14:tracePt t="33157" x="2503488" y="3154363"/>
          <p14:tracePt t="33178" x="2503488" y="3128963"/>
          <p14:tracePt t="33579" x="2503488" y="3141663"/>
          <p14:tracePt t="33593" x="2541588" y="3178175"/>
          <p14:tracePt t="33601" x="2565400" y="3216275"/>
          <p14:tracePt t="33608" x="2578100" y="3278188"/>
          <p14:tracePt t="33616" x="2590800" y="3303588"/>
          <p14:tracePt t="33622" x="2603500" y="3303588"/>
          <p14:tracePt t="33630" x="2603500" y="3316288"/>
          <p14:tracePt t="33716" x="2603500" y="3328988"/>
          <p14:tracePt t="33722" x="2590800" y="3328988"/>
          <p14:tracePt t="33729" x="2565400" y="3341688"/>
          <p14:tracePt t="33736" x="2528888" y="3354388"/>
          <p14:tracePt t="33743" x="2490788" y="3367088"/>
          <p14:tracePt t="33751" x="2465388" y="3390900"/>
          <p14:tracePt t="33757" x="2428875" y="3390900"/>
          <p14:tracePt t="33765" x="2365375" y="3403600"/>
          <p14:tracePt t="33771" x="2352675" y="3403600"/>
          <p14:tracePt t="33779" x="2316163" y="3403600"/>
          <p14:tracePt t="33786" x="2265363" y="3403600"/>
          <p14:tracePt t="33792" x="2203450" y="3403600"/>
          <p14:tracePt t="33800" x="2139950" y="3403600"/>
          <p14:tracePt t="33808" x="2103438" y="3403600"/>
          <p14:tracePt t="33816" x="2065338" y="3403600"/>
          <p14:tracePt t="33822" x="2039938" y="3403600"/>
          <p14:tracePt t="33830" x="1990725" y="3403600"/>
          <p14:tracePt t="33837" x="1965325" y="3378200"/>
          <p14:tracePt t="33843" x="1939925" y="3367088"/>
          <p14:tracePt t="33851" x="1914525" y="3367088"/>
          <p14:tracePt t="33857" x="1890713" y="3354388"/>
          <p14:tracePt t="33866" x="1878013" y="3354388"/>
          <p14:tracePt t="33873" x="1865313" y="3354388"/>
          <p14:tracePt t="33880" x="1865313" y="3341688"/>
          <p14:tracePt t="33959" x="1852613" y="3341688"/>
          <p14:tracePt t="33987" x="1839913" y="3341688"/>
          <p14:tracePt t="34001" x="1827213" y="3341688"/>
          <p14:tracePt t="34008" x="1814513" y="3341688"/>
          <p14:tracePt t="34910" x="1914525" y="3303588"/>
          <p14:tracePt t="34915" x="2014538" y="3254375"/>
          <p14:tracePt t="34923" x="2178050" y="3216275"/>
          <p14:tracePt t="34930" x="2352675" y="3178175"/>
          <p14:tracePt t="34936" x="2490788" y="3141663"/>
          <p14:tracePt t="34944" x="2667000" y="3090863"/>
          <p14:tracePt t="34950" x="2778125" y="3065463"/>
          <p14:tracePt t="34958" x="2890838" y="3041650"/>
          <p14:tracePt t="34966" x="2979738" y="3016250"/>
          <p14:tracePt t="34972" x="3067050" y="2990850"/>
          <p14:tracePt t="34981" x="3192463" y="2952750"/>
          <p14:tracePt t="34986" x="3317875" y="2903538"/>
          <p14:tracePt t="34994" x="3405188" y="2890838"/>
          <p14:tracePt t="35001" x="3530600" y="2828925"/>
          <p14:tracePt t="35010" x="3654425" y="2790825"/>
          <p14:tracePt t="35015" x="3767138" y="2728913"/>
          <p14:tracePt t="35022" x="3843338" y="2678113"/>
          <p14:tracePt t="35030" x="3930650" y="2640013"/>
          <p14:tracePt t="35037" x="4005263" y="2578100"/>
          <p14:tracePt t="35045" x="4068763" y="2527300"/>
          <p14:tracePt t="35050" x="4168775" y="2478088"/>
          <p14:tracePt t="35060" x="4256088" y="2414588"/>
          <p14:tracePt t="35065" x="4330700" y="2378075"/>
          <p14:tracePt t="35072" x="4418013" y="2327275"/>
          <p14:tracePt t="35081" x="4494213" y="2303463"/>
          <p14:tracePt t="35086" x="4556125" y="2290763"/>
          <p14:tracePt t="35093" x="4581525" y="2265363"/>
          <p14:tracePt t="35101" x="4656138" y="2227263"/>
          <p14:tracePt t="35107" x="4694238" y="2214563"/>
          <p14:tracePt t="35114" x="4743450" y="2190750"/>
          <p14:tracePt t="35122" x="4781550" y="2178050"/>
          <p14:tracePt t="35130" x="4819650" y="2165350"/>
          <p14:tracePt t="35137" x="4881563" y="2152650"/>
          <p14:tracePt t="35143" x="4919663" y="2114550"/>
          <p14:tracePt t="35151" x="4945063" y="2101850"/>
          <p14:tracePt t="35158" x="4968875" y="2078038"/>
          <p14:tracePt t="35165" x="5006975" y="2065338"/>
          <p14:tracePt t="35172" x="5032375" y="2039938"/>
          <p14:tracePt t="35180" x="5057775" y="2027238"/>
          <p14:tracePt t="35187" x="5068888" y="1989138"/>
          <p14:tracePt t="35193" x="5094288" y="1965325"/>
          <p14:tracePt t="35201" x="5145088" y="1914525"/>
          <p14:tracePt t="35207" x="5194300" y="1852613"/>
          <p14:tracePt t="35215" x="5257800" y="1789113"/>
          <p14:tracePt t="35222" x="5319713" y="1727200"/>
          <p14:tracePt t="35230" x="5383213" y="1663700"/>
          <p14:tracePt t="35237" x="5445125" y="1639888"/>
          <p14:tracePt t="35245" x="5470525" y="1601788"/>
          <p14:tracePt t="35251" x="5507038" y="1539875"/>
          <p14:tracePt t="35259" x="5545138" y="1514475"/>
          <p14:tracePt t="35267" x="5607050" y="1476375"/>
          <p14:tracePt t="35272" x="5619750" y="1450975"/>
          <p14:tracePt t="35280" x="5632450" y="1439863"/>
          <p14:tracePt t="35286" x="5632450" y="1414463"/>
          <p14:tracePt t="35301" x="5645150" y="1414463"/>
          <p14:tracePt t="35309" x="5645150" y="1401763"/>
          <p14:tracePt t="35445" x="5645150" y="1389063"/>
          <p14:tracePt t="35545" x="5645150" y="1376363"/>
          <p14:tracePt t="35559" x="5645150" y="1363663"/>
          <p14:tracePt t="35602" x="5645150" y="1350963"/>
          <p14:tracePt t="35631" x="5645150" y="1339850"/>
          <p14:tracePt t="35652" x="5645150" y="1314450"/>
          <p14:tracePt t="35660" x="5645150" y="1301750"/>
          <p14:tracePt t="35688" x="5645150" y="1289050"/>
          <p14:tracePt t="35702" x="5645150" y="1276350"/>
          <p14:tracePt t="35711" x="5645150" y="1263650"/>
          <p14:tracePt t="35716" x="5645150" y="1250950"/>
          <p14:tracePt t="35724" x="5645150" y="1214438"/>
          <p14:tracePt t="35731" x="5645150" y="1176338"/>
          <p14:tracePt t="35738" x="5645150" y="1150938"/>
          <p14:tracePt t="35744" x="5657850" y="1125538"/>
          <p14:tracePt t="35751" x="5657850" y="1101725"/>
          <p14:tracePt t="35758" x="5657850" y="1063625"/>
          <p14:tracePt t="35766" x="5670550" y="1038225"/>
          <p14:tracePt t="35773" x="5670550" y="1025525"/>
          <p14:tracePt t="35788" x="5670550" y="1014413"/>
          <p14:tracePt t="35802" x="5670550" y="1001713"/>
          <p14:tracePt t="35809" x="5695950" y="1001713"/>
          <p14:tracePt t="35831" x="5719763" y="989013"/>
          <p14:tracePt t="35838" x="5757863" y="950913"/>
          <p14:tracePt t="35845" x="5795963" y="925513"/>
          <p14:tracePt t="35853" x="5845175" y="901700"/>
          <p14:tracePt t="35860" x="5883275" y="889000"/>
          <p14:tracePt t="35866" x="5932488" y="850900"/>
          <p14:tracePt t="35874" x="6021388" y="812800"/>
          <p14:tracePt t="35880" x="6057900" y="801688"/>
          <p14:tracePt t="35888" x="6108700" y="776288"/>
          <p14:tracePt t="35897" x="6157913" y="776288"/>
          <p14:tracePt t="35902" x="6196013" y="763588"/>
          <p14:tracePt t="35909" x="6246813" y="763588"/>
          <p14:tracePt t="35916" x="6296025" y="750888"/>
          <p14:tracePt t="35924" x="6334125" y="750888"/>
          <p14:tracePt t="35930" x="6370638" y="750888"/>
          <p14:tracePt t="35946" x="6396038" y="750888"/>
          <p14:tracePt t="35953" x="6408738" y="750888"/>
          <p14:tracePt t="35960" x="6421438" y="738188"/>
          <p14:tracePt t="36003" x="6446838" y="738188"/>
          <p14:tracePt t="36011" x="6496050" y="738188"/>
          <p14:tracePt t="36016" x="6534150" y="738188"/>
          <p14:tracePt t="36024" x="6559550" y="738188"/>
          <p14:tracePt t="36031" x="6608763" y="738188"/>
          <p14:tracePt t="36038" x="6646863" y="738188"/>
          <p14:tracePt t="36047" x="6684963" y="750888"/>
          <p14:tracePt t="36053" x="6746875" y="750888"/>
          <p14:tracePt t="36060" x="6759575" y="750888"/>
          <p14:tracePt t="36066" x="6772275" y="750888"/>
          <p14:tracePt t="36073" x="6784975" y="763588"/>
          <p14:tracePt t="36082" x="6797675" y="763588"/>
          <p14:tracePt t="36100" x="6808788" y="763588"/>
          <p14:tracePt t="36111" x="6846888" y="776288"/>
          <p14:tracePt t="36118" x="6872288" y="776288"/>
          <p14:tracePt t="36126" x="6910388" y="788988"/>
          <p14:tracePt t="36132" x="6934200" y="801688"/>
          <p14:tracePt t="36138" x="6985000" y="812800"/>
          <p14:tracePt t="36148" x="7010400" y="838200"/>
          <p14:tracePt t="36153" x="7034213" y="850900"/>
          <p14:tracePt t="36160" x="7046913" y="850900"/>
          <p14:tracePt t="36168" x="7059613" y="850900"/>
          <p14:tracePt t="36174" x="7072313" y="850900"/>
          <p14:tracePt t="36189" x="7085013" y="863600"/>
          <p14:tracePt t="36203" x="7097713" y="863600"/>
          <p14:tracePt t="36211" x="7097713" y="876300"/>
          <p14:tracePt t="36219" x="7110413" y="876300"/>
          <p14:tracePt t="36225" x="7123113" y="889000"/>
          <p14:tracePt t="36232" x="7134225" y="901700"/>
          <p14:tracePt t="36238" x="7159625" y="912813"/>
          <p14:tracePt t="36249" x="7185025" y="925513"/>
          <p14:tracePt t="36253" x="7210425" y="950913"/>
          <p14:tracePt t="36260" x="7223125" y="950913"/>
          <p14:tracePt t="36268" x="7235825" y="950913"/>
          <p14:tracePt t="36274" x="7235825" y="963613"/>
          <p14:tracePt t="36283" x="7246938" y="976313"/>
          <p14:tracePt t="36289" x="7272338" y="976313"/>
          <p14:tracePt t="36299" x="7285038" y="989013"/>
          <p14:tracePt t="36303" x="7310438" y="1001713"/>
          <p14:tracePt t="36311" x="7323138" y="1001713"/>
          <p14:tracePt t="36318" x="7335838" y="1001713"/>
          <p14:tracePt t="36324" x="7348538" y="1014413"/>
          <p14:tracePt t="36332" x="7359650" y="1025525"/>
          <p14:tracePt t="36338" x="7372350" y="1050925"/>
          <p14:tracePt t="36348" x="7385050" y="1076325"/>
          <p14:tracePt t="36353" x="7423150" y="1089025"/>
          <p14:tracePt t="36360" x="7423150" y="1101725"/>
          <p14:tracePt t="36367" x="7435850" y="1114425"/>
          <p14:tracePt t="36374" x="7459663" y="1114425"/>
          <p14:tracePt t="36389" x="7472363" y="1125538"/>
          <p14:tracePt t="36399" x="7472363" y="1138238"/>
          <p14:tracePt t="36403" x="7485063" y="1138238"/>
          <p14:tracePt t="36410" x="7485063" y="1150938"/>
          <p14:tracePt t="36418" x="7497763" y="1176338"/>
          <p14:tracePt t="36448" x="7523163" y="1189038"/>
          <p14:tracePt t="36575" x="7523163" y="1201738"/>
          <p14:tracePt t="36647" x="7510463" y="1189038"/>
          <p14:tracePt t="36654" x="7485063" y="1138238"/>
          <p14:tracePt t="36662" x="7435850" y="1050925"/>
          <p14:tracePt t="36668" x="7397750" y="950913"/>
          <p14:tracePt t="36675" x="7385050" y="901700"/>
          <p14:tracePt t="36682" x="7348538" y="863600"/>
          <p14:tracePt t="36689" x="7335838" y="825500"/>
          <p14:tracePt t="36698" x="7323138" y="812800"/>
          <p14:tracePt t="36703" x="7310438" y="788988"/>
          <p14:tracePt t="36718" x="7297738" y="763588"/>
          <p14:tracePt t="36726" x="7297738" y="750888"/>
          <p14:tracePt t="36732" x="7272338" y="738188"/>
          <p14:tracePt t="36740" x="7235825" y="700088"/>
          <p14:tracePt t="36750" x="7210425" y="676275"/>
          <p14:tracePt t="36753" x="7185025" y="650875"/>
          <p14:tracePt t="36760" x="7146925" y="625475"/>
          <p14:tracePt t="36768" x="7110413" y="612775"/>
          <p14:tracePt t="36775" x="7059613" y="588963"/>
          <p14:tracePt t="36782" x="7021513" y="576263"/>
          <p14:tracePt t="36789" x="6972300" y="563563"/>
          <p14:tracePt t="36798" x="6934200" y="550863"/>
          <p14:tracePt t="36804" x="6897688" y="550863"/>
          <p14:tracePt t="36811" x="6872288" y="538163"/>
          <p14:tracePt t="36818" x="6797675" y="538163"/>
          <p14:tracePt t="36825" x="6759575" y="525463"/>
          <p14:tracePt t="36833" x="6708775" y="525463"/>
          <p14:tracePt t="36839" x="6659563" y="525463"/>
          <p14:tracePt t="36848" x="6621463" y="525463"/>
          <p14:tracePt t="36854" x="6572250" y="525463"/>
          <p14:tracePt t="36861" x="6534150" y="525463"/>
          <p14:tracePt t="36868" x="6496050" y="525463"/>
          <p14:tracePt t="36875" x="6459538" y="525463"/>
          <p14:tracePt t="36883" x="6421438" y="538163"/>
          <p14:tracePt t="36889" x="6383338" y="538163"/>
          <p14:tracePt t="36900" x="6321425" y="563563"/>
          <p14:tracePt t="36904" x="6270625" y="576263"/>
          <p14:tracePt t="36912" x="6234113" y="600075"/>
          <p14:tracePt t="36919" x="6170613" y="612775"/>
          <p14:tracePt t="36925" x="6134100" y="638175"/>
          <p14:tracePt t="36932" x="6108700" y="638175"/>
          <p14:tracePt t="36939" x="6096000" y="650875"/>
          <p14:tracePt t="36948" x="6045200" y="663575"/>
          <p14:tracePt t="36953" x="6034088" y="676275"/>
          <p14:tracePt t="36960" x="6021388" y="676275"/>
          <p14:tracePt t="36968" x="6008688" y="688975"/>
          <p14:tracePt t="36975" x="5983288" y="700088"/>
          <p14:tracePt t="36985" x="5970588" y="725488"/>
          <p14:tracePt t="36989" x="5932488" y="738188"/>
          <p14:tracePt t="36998" x="5908675" y="750888"/>
          <p14:tracePt t="37003" x="5883275" y="763588"/>
          <p14:tracePt t="37011" x="5857875" y="788988"/>
          <p14:tracePt t="37018" x="5821363" y="812800"/>
          <p14:tracePt t="37026" x="5795963" y="850900"/>
          <p14:tracePt t="37033" x="5770563" y="863600"/>
          <p14:tracePt t="37040" x="5745163" y="889000"/>
          <p14:tracePt t="37048" x="5732463" y="912813"/>
          <p14:tracePt t="37054" x="5695950" y="938213"/>
          <p14:tracePt t="37062" x="5683250" y="950913"/>
          <p14:tracePt t="37069" x="5670550" y="976313"/>
          <p14:tracePt t="37082" x="5670550" y="989013"/>
          <p14:tracePt t="37099" x="5670550" y="1001713"/>
          <p14:tracePt t="37105" x="5657850" y="1001713"/>
          <p14:tracePt t="37113" x="5657850" y="1014413"/>
          <p14:tracePt t="37118" x="5657850" y="1025525"/>
          <p14:tracePt t="37126" x="5645150" y="1025525"/>
          <p14:tracePt t="37141" x="5645150" y="1038225"/>
          <p14:tracePt t="37148" x="5632450" y="1038225"/>
          <p14:tracePt t="37154" x="5632450" y="1050925"/>
          <p14:tracePt t="37162" x="5632450" y="1063625"/>
          <p14:tracePt t="37169" x="5619750" y="1063625"/>
          <p14:tracePt t="37176" x="5619750" y="1089025"/>
          <p14:tracePt t="37634" x="5570538" y="1089025"/>
          <p14:tracePt t="37640" x="5507038" y="1089025"/>
          <p14:tracePt t="37648" x="5470525" y="1089025"/>
          <p14:tracePt t="37654" x="5419725" y="1101725"/>
          <p14:tracePt t="37664" x="5383213" y="1101725"/>
          <p14:tracePt t="37668" x="5345113" y="1101725"/>
          <p14:tracePt t="37675" x="5281613" y="1101725"/>
          <p14:tracePt t="37682" x="5245100" y="1114425"/>
          <p14:tracePt t="37690" x="5170488" y="1138238"/>
          <p14:tracePt t="37697" x="5106988" y="1163638"/>
          <p14:tracePt t="37704" x="5057775" y="1176338"/>
          <p14:tracePt t="37714" x="5006975" y="1176338"/>
          <p14:tracePt t="37720" x="4945063" y="1189038"/>
          <p14:tracePt t="37725" x="4843463" y="1201738"/>
          <p14:tracePt t="37732" x="4768850" y="1238250"/>
          <p14:tracePt t="37739" x="4668838" y="1250950"/>
          <p14:tracePt t="37748" x="4594225" y="1289050"/>
          <p14:tracePt t="37754" x="4468813" y="1363663"/>
          <p14:tracePt t="37761" x="4318000" y="1427163"/>
          <p14:tracePt t="37768" x="4168775" y="1552575"/>
          <p14:tracePt t="37776" x="4043363" y="1614488"/>
          <p14:tracePt t="37783" x="3879850" y="1752600"/>
          <p14:tracePt t="37790" x="3756025" y="1839913"/>
          <p14:tracePt t="37797" x="3643313" y="1952625"/>
          <p14:tracePt t="37804" x="3567113" y="2027238"/>
          <p14:tracePt t="37811" x="3492500" y="2101850"/>
          <p14:tracePt t="37819" x="3417888" y="2178050"/>
          <p14:tracePt t="37826" x="3367088" y="2252663"/>
          <p14:tracePt t="37832" x="3328988" y="2314575"/>
          <p14:tracePt t="37840" x="3292475" y="2352675"/>
          <p14:tracePt t="37847" x="3292475" y="2403475"/>
          <p14:tracePt t="37854" x="3279775" y="2427288"/>
          <p14:tracePt t="37861" x="3267075" y="2452688"/>
          <p14:tracePt t="37868" x="3267075" y="2503488"/>
          <p14:tracePt t="37875" x="3254375" y="2516188"/>
          <p14:tracePt t="37883" x="3254375" y="2540000"/>
          <p14:tracePt t="37898" x="3241675" y="2603500"/>
          <p14:tracePt t="37904" x="3228975" y="2627313"/>
          <p14:tracePt t="37919" x="3216275" y="2652713"/>
          <p14:tracePt t="37927" x="3205163" y="2678113"/>
          <p14:tracePt t="37933" x="3167063" y="2703513"/>
          <p14:tracePt t="37941" x="3141663" y="2740025"/>
          <p14:tracePt t="37947" x="3092450" y="2765425"/>
          <p14:tracePt t="37955" x="3054350" y="2790825"/>
          <p14:tracePt t="37961" x="3003550" y="2840038"/>
          <p14:tracePt t="37968" x="2954338" y="2878138"/>
          <p14:tracePt t="37976" x="2916238" y="2916238"/>
          <p14:tracePt t="37983" x="2854325" y="2965450"/>
          <p14:tracePt t="37990" x="2828925" y="2990850"/>
          <p14:tracePt t="37997" x="2803525" y="3028950"/>
          <p14:tracePt t="38004" x="2767013" y="3054350"/>
          <p14:tracePt t="38014" x="2741613" y="3078163"/>
          <p14:tracePt t="38018" x="2716213" y="3116263"/>
          <p14:tracePt t="38026" x="2703513" y="3141663"/>
          <p14:tracePt t="38033" x="2678113" y="3165475"/>
          <p14:tracePt t="38040" x="2616200" y="3216275"/>
          <p14:tracePt t="38047" x="2590800" y="3254375"/>
          <p14:tracePt t="38054" x="2565400" y="3290888"/>
          <p14:tracePt t="38062" x="2541588" y="3316288"/>
          <p14:tracePt t="38068" x="2503488" y="3341688"/>
          <p14:tracePt t="38076" x="2465388" y="3367088"/>
          <p14:tracePt t="38082" x="2441575" y="3378200"/>
          <p14:tracePt t="38090" x="2428875" y="3390900"/>
          <p14:tracePt t="38097" x="2416175" y="3416300"/>
          <p14:tracePt t="38114" x="2416175" y="3429000"/>
          <p14:tracePt t="38120" x="2403475" y="3429000"/>
          <p14:tracePt t="38327" x="2416175" y="3429000"/>
          <p14:tracePt t="38341" x="2428875" y="3429000"/>
          <p14:tracePt t="38348" x="2441575" y="3429000"/>
          <p14:tracePt t="38355" x="2465388" y="3403600"/>
          <p14:tracePt t="38364" x="2478088" y="3390900"/>
          <p14:tracePt t="38369" x="2516188" y="3390900"/>
          <p14:tracePt t="38376" x="2554288" y="3378200"/>
          <p14:tracePt t="38384" x="2578100" y="3367088"/>
          <p14:tracePt t="38391" x="2616200" y="3367088"/>
          <p14:tracePt t="38398" x="2641600" y="3367088"/>
          <p14:tracePt t="38405" x="2654300" y="3367088"/>
          <p14:tracePt t="38420" x="2667000" y="3367088"/>
          <p14:tracePt t="38520" x="2678113" y="3367088"/>
          <p14:tracePt t="38528" x="2678113" y="3390900"/>
          <p14:tracePt t="38534" x="2678113" y="3403600"/>
          <p14:tracePt t="38542" x="2678113" y="3429000"/>
          <p14:tracePt t="38549" x="2678113" y="3441700"/>
          <p14:tracePt t="38636" x="2690813" y="3441700"/>
          <p14:tracePt t="38642" x="2703513" y="3441700"/>
          <p14:tracePt t="38649" x="2716213" y="3441700"/>
          <p14:tracePt t="38664" x="2741613" y="3429000"/>
          <p14:tracePt t="38671" x="2754313" y="3429000"/>
          <p14:tracePt t="38700" x="2767013" y="3429000"/>
          <p14:tracePt t="38724" x="2778125" y="3403600"/>
          <p14:tracePt t="38735" x="2790825" y="3390900"/>
          <p14:tracePt t="38744" x="2803525" y="3390900"/>
          <p14:tracePt t="38764" x="2803525" y="3378200"/>
          <p14:tracePt t="38878" x="2803525" y="3390900"/>
          <p14:tracePt t="38885" x="2803525" y="3429000"/>
          <p14:tracePt t="38892" x="2778125" y="3467100"/>
          <p14:tracePt t="38900" x="2767013" y="3503613"/>
          <p14:tracePt t="38906" x="2754313" y="3541713"/>
          <p14:tracePt t="38915" x="2741613" y="3567113"/>
          <p14:tracePt t="38920" x="2703513" y="3603625"/>
          <p14:tracePt t="38927" x="2690813" y="3629025"/>
          <p14:tracePt t="38935" x="2667000" y="3654425"/>
          <p14:tracePt t="38943" x="2654300" y="3692525"/>
          <p14:tracePt t="38948" x="2641600" y="3703638"/>
          <p14:tracePt t="38956" x="2641600" y="3716338"/>
          <p14:tracePt t="38966" x="2628900" y="3729038"/>
          <p14:tracePt t="39050" x="2654300" y="3729038"/>
          <p14:tracePt t="39056" x="2667000" y="3729038"/>
          <p14:tracePt t="39064" x="2728913" y="3716338"/>
          <p14:tracePt t="39071" x="2754313" y="3703638"/>
          <p14:tracePt t="39078" x="2754313" y="3692525"/>
          <p14:tracePt t="39085" x="2767013" y="3692525"/>
          <p14:tracePt t="39094" x="2778125" y="3692525"/>
          <p14:tracePt t="39099" x="2790825" y="3679825"/>
          <p14:tracePt t="39115" x="2803525" y="3679825"/>
          <p14:tracePt t="39136" x="2828925" y="3679825"/>
          <p14:tracePt t="39142" x="2841625" y="3679825"/>
          <p14:tracePt t="39149" x="2854325" y="3679825"/>
          <p14:tracePt t="39165" x="2867025" y="3679825"/>
          <p14:tracePt t="39171" x="2879725" y="3679825"/>
          <p14:tracePt t="39250" x="2890838" y="3679825"/>
          <p14:tracePt t="39293" x="2928938" y="3679825"/>
          <p14:tracePt t="39300" x="2941638" y="3679825"/>
          <p14:tracePt t="39306" x="2967038" y="3679825"/>
          <p14:tracePt t="39315" x="2992438" y="3667125"/>
          <p14:tracePt t="39321" x="3003550" y="3667125"/>
          <p14:tracePt t="39332" x="3041650" y="3654425"/>
          <p14:tracePt t="39335" x="3079750" y="3629025"/>
          <p14:tracePt t="39342" x="3116263" y="3616325"/>
          <p14:tracePt t="39349" x="3167063" y="3590925"/>
          <p14:tracePt t="39356" x="3205163" y="3579813"/>
          <p14:tracePt t="39365" x="3228975" y="3567113"/>
          <p14:tracePt t="39371" x="3254375" y="3529013"/>
          <p14:tracePt t="39379" x="3267075" y="3529013"/>
          <p14:tracePt t="39387" x="3292475" y="3516313"/>
          <p14:tracePt t="39443" x="3305175" y="3516313"/>
          <p14:tracePt t="39485" x="3305175" y="3503613"/>
          <p14:tracePt t="39492" x="3317875" y="3503613"/>
          <p14:tracePt t="39801" x="3328988" y="3503613"/>
          <p14:tracePt t="39807" x="3354388" y="3503613"/>
          <p14:tracePt t="39814" x="3379788" y="3503613"/>
          <p14:tracePt t="39821" x="3405188" y="3516313"/>
          <p14:tracePt t="39831" x="3417888" y="3516313"/>
          <p14:tracePt t="39880" x="3429000" y="3516313"/>
          <p14:tracePt t="39922" x="3441700" y="3516313"/>
          <p14:tracePt t="39931" x="3454400" y="3516313"/>
          <p14:tracePt t="39937" x="3467100" y="3516313"/>
          <p14:tracePt t="39950" x="3479800" y="3516313"/>
          <p14:tracePt t="39980" x="3505200" y="3516313"/>
          <p14:tracePt t="40379" x="3505200" y="3529013"/>
          <p14:tracePt t="40387" x="3479800" y="3529013"/>
          <p14:tracePt t="40394" x="3454400" y="3541713"/>
          <p14:tracePt t="40401" x="3441700" y="3541713"/>
          <p14:tracePt t="40408" x="3405188" y="3541713"/>
          <p14:tracePt t="40415" x="3354388" y="3554413"/>
          <p14:tracePt t="40422" x="3328988" y="3554413"/>
          <p14:tracePt t="40431" x="3305175" y="3554413"/>
          <p14:tracePt t="40437" x="3228975" y="3554413"/>
          <p14:tracePt t="40444" x="3192463" y="3554413"/>
          <p14:tracePt t="40452" x="3154363" y="3554413"/>
          <p14:tracePt t="40457" x="3116263" y="3554413"/>
          <p14:tracePt t="40465" x="3092450" y="3567113"/>
          <p14:tracePt t="40475" x="3067050" y="3567113"/>
          <p14:tracePt t="40486" x="3041650" y="3567113"/>
          <p14:tracePt t="40494" x="3003550" y="3567113"/>
          <p14:tracePt t="40501" x="2979738" y="3567113"/>
          <p14:tracePt t="40508" x="2967038" y="3567113"/>
          <p14:tracePt t="40524" x="2928938" y="3567113"/>
          <p14:tracePt t="40531" x="2890838" y="3579813"/>
          <p14:tracePt t="40537" x="2841625" y="3579813"/>
          <p14:tracePt t="40544" x="2778125" y="3579813"/>
          <p14:tracePt t="40550" x="2716213" y="3579813"/>
          <p14:tracePt t="40558" x="2678113" y="3579813"/>
          <p14:tracePt t="40565" x="2603500" y="3590925"/>
          <p14:tracePt t="40572" x="2554288" y="3590925"/>
          <p14:tracePt t="40580" x="2503488" y="3590925"/>
          <p14:tracePt t="40587" x="2465388" y="3590925"/>
          <p14:tracePt t="40593" x="2428875" y="3590925"/>
          <p14:tracePt t="40600" x="2378075" y="3590925"/>
          <p14:tracePt t="40608" x="2352675" y="3590925"/>
          <p14:tracePt t="40615" x="2328863" y="3590925"/>
          <p14:tracePt t="40623" x="2303463" y="3590925"/>
          <p14:tracePt t="40631" x="2278063" y="3603625"/>
          <p14:tracePt t="40636" x="2239963" y="3603625"/>
          <p14:tracePt t="40651" x="2216150" y="3603625"/>
          <p14:tracePt t="40657" x="2190750" y="3603625"/>
          <p14:tracePt t="40666" x="2165350" y="3603625"/>
          <p14:tracePt t="40672" x="2116138" y="3603625"/>
          <p14:tracePt t="40681" x="2090738" y="3616325"/>
          <p14:tracePt t="40686" x="2052638" y="3616325"/>
          <p14:tracePt t="40694" x="2014538" y="3616325"/>
          <p14:tracePt t="40701" x="1978025" y="3616325"/>
          <p14:tracePt t="40709" x="1927225" y="3616325"/>
          <p14:tracePt t="40716" x="1890713" y="3616325"/>
          <p14:tracePt t="40722" x="1839913" y="3616325"/>
          <p14:tracePt t="40731" x="1801813" y="3616325"/>
          <p14:tracePt t="40737" x="1765300" y="3616325"/>
          <p14:tracePt t="40744" x="1739900" y="3616325"/>
          <p14:tracePt t="40751" x="1727200" y="3616325"/>
          <p14:tracePt t="40758" x="1714500" y="3616325"/>
          <p14:tracePt t="40787" x="1701800" y="3616325"/>
          <p14:tracePt t="40809" x="1689100" y="3616325"/>
          <p14:tracePt t="40838" x="1677988" y="3616325"/>
          <p14:tracePt t="40845" x="1665288" y="3616325"/>
          <p14:tracePt t="40852" x="1639888" y="3616325"/>
          <p14:tracePt t="40858" x="1614488" y="3629025"/>
          <p14:tracePt t="40865" x="1589088" y="3629025"/>
          <p14:tracePt t="40875" x="1565275" y="3641725"/>
          <p14:tracePt t="40881" x="1527175" y="3641725"/>
          <p14:tracePt t="40887" x="1476375" y="3667125"/>
          <p14:tracePt t="40894" x="1452563" y="3679825"/>
          <p14:tracePt t="40902" x="1389063" y="3703638"/>
          <p14:tracePt t="40908" x="1376363" y="3703638"/>
          <p14:tracePt t="40915" x="1363663" y="3716338"/>
          <p14:tracePt t="40951" x="1363663" y="3729038"/>
          <p14:tracePt t="40959" x="1352550" y="3729038"/>
          <p14:tracePt t="41054" x="1352550" y="3741738"/>
          <p14:tracePt t="41066" x="1352550" y="3754438"/>
          <p14:tracePt t="41088" x="1352550" y="3767138"/>
          <p14:tracePt t="42224" x="1439863" y="3754438"/>
          <p14:tracePt t="42231" x="1539875" y="3716338"/>
          <p14:tracePt t="42238" x="1689100" y="3679825"/>
          <p14:tracePt t="42248" x="1839913" y="3629025"/>
          <p14:tracePt t="42253" x="1965325" y="3529013"/>
          <p14:tracePt t="42260" x="2065338" y="3479800"/>
          <p14:tracePt t="42267" x="2216150" y="3390900"/>
          <p14:tracePt t="42274" x="2390775" y="3316288"/>
          <p14:tracePt t="42281" x="2565400" y="3178175"/>
          <p14:tracePt t="42289" x="2767013" y="3103563"/>
          <p14:tracePt t="42298" x="2928938" y="2978150"/>
          <p14:tracePt t="42303" x="3103563" y="2928938"/>
          <p14:tracePt t="42310" x="3267075" y="2865438"/>
          <p14:tracePt t="42319" x="3467100" y="2790825"/>
          <p14:tracePt t="42323" x="3654425" y="2716213"/>
          <p14:tracePt t="42331" x="3856038" y="2665413"/>
          <p14:tracePt t="42338" x="4005263" y="2590800"/>
          <p14:tracePt t="42348" x="4168775" y="2527300"/>
          <p14:tracePt t="42352" x="4318000" y="2452688"/>
          <p14:tracePt t="42359" x="4468813" y="2378075"/>
          <p14:tracePt t="42366" x="4656138" y="2278063"/>
          <p14:tracePt t="42374" x="4856163" y="2201863"/>
          <p14:tracePt t="42381" x="5045075" y="2127250"/>
          <p14:tracePt t="42388" x="5219700" y="2078038"/>
          <p14:tracePt t="42397" x="5345113" y="1978025"/>
          <p14:tracePt t="42402" x="5495925" y="1927225"/>
          <p14:tracePt t="42410" x="5632450" y="1889125"/>
          <p14:tracePt t="42417" x="5783263" y="1827213"/>
          <p14:tracePt t="42424" x="5957888" y="1776413"/>
          <p14:tracePt t="42431" x="6057900" y="1765300"/>
          <p14:tracePt t="42438" x="6170613" y="1727200"/>
          <p14:tracePt t="42448" x="6234113" y="1727200"/>
          <p14:tracePt t="42453" x="6283325" y="1714500"/>
          <p14:tracePt t="42459" x="6308725" y="1714500"/>
          <p14:tracePt t="42466" x="6334125" y="1689100"/>
          <p14:tracePt t="42473" x="6383338" y="1689100"/>
          <p14:tracePt t="42483" x="6421438" y="1676400"/>
          <p14:tracePt t="42488" x="6446838" y="1663700"/>
          <p14:tracePt t="42497" x="6508750" y="1663700"/>
          <p14:tracePt t="42503" x="6534150" y="1652588"/>
          <p14:tracePt t="42510" x="6572250" y="1652588"/>
          <p14:tracePt t="42517" x="6596063" y="1639888"/>
          <p14:tracePt t="42524" x="6634163" y="1639888"/>
          <p14:tracePt t="42532" x="6659563" y="1639888"/>
          <p14:tracePt t="42538" x="6672263" y="1627188"/>
          <p14:tracePt t="42547" x="6696075" y="1627188"/>
          <p14:tracePt t="42553" x="6721475" y="1627188"/>
          <p14:tracePt t="42561" x="6772275" y="1614488"/>
          <p14:tracePt t="42568" x="6784975" y="1601788"/>
          <p14:tracePt t="42573" x="6821488" y="1601788"/>
          <p14:tracePt t="42581" x="6846888" y="1589088"/>
          <p14:tracePt t="42588" x="6884988" y="1589088"/>
          <p14:tracePt t="42597" x="6910388" y="1563688"/>
          <p14:tracePt t="42603" x="6921500" y="1563688"/>
          <p14:tracePt t="42611" x="6946900" y="1552575"/>
          <p14:tracePt t="42617" x="6959600" y="1552575"/>
          <p14:tracePt t="42624" x="6959600" y="1539875"/>
          <p14:tracePt t="42634" x="6972300" y="1539875"/>
          <p14:tracePt t="42833" x="6959600" y="1539875"/>
          <p14:tracePt t="42839" x="6872288" y="1563688"/>
          <p14:tracePt t="42846" x="6696075" y="1614488"/>
          <p14:tracePt t="42853" x="6534150" y="1639888"/>
          <p14:tracePt t="42860" x="6383338" y="1663700"/>
          <p14:tracePt t="42867" x="6270625" y="1689100"/>
          <p14:tracePt t="42874" x="6146800" y="1701800"/>
          <p14:tracePt t="42881" x="5970588" y="1739900"/>
          <p14:tracePt t="42888" x="5808663" y="1801813"/>
          <p14:tracePt t="42898" x="5645150" y="1839913"/>
          <p14:tracePt t="42913" x="5407025" y="1927225"/>
          <p14:tracePt t="42918" x="5281613" y="1989138"/>
          <p14:tracePt t="42924" x="5207000" y="2027238"/>
          <p14:tracePt t="42933" x="5119688" y="2089150"/>
          <p14:tracePt t="42938" x="5019675" y="2165350"/>
          <p14:tracePt t="42947" x="4932363" y="2227263"/>
          <p14:tracePt t="42953" x="4806950" y="2303463"/>
          <p14:tracePt t="42960" x="4719638" y="2352675"/>
          <p14:tracePt t="42967" x="4619625" y="2403475"/>
          <p14:tracePt t="42975" x="4518025" y="2478088"/>
          <p14:tracePt t="42983" x="4456113" y="2503488"/>
          <p14:tracePt t="42988" x="4406900" y="2527300"/>
          <p14:tracePt t="42997" x="4343400" y="2565400"/>
          <p14:tracePt t="43002" x="4294188" y="2578100"/>
          <p14:tracePt t="43009" x="4256088" y="2616200"/>
          <p14:tracePt t="43017" x="4217988" y="2627313"/>
          <p14:tracePt t="43024" x="4192588" y="2640013"/>
          <p14:tracePt t="43033" x="4181475" y="2652713"/>
          <p14:tracePt t="43038" x="4156075" y="2665413"/>
          <p14:tracePt t="43047" x="4117975" y="2678113"/>
          <p14:tracePt t="43053" x="4105275" y="2678113"/>
          <p14:tracePt t="43061" x="4092575" y="2690813"/>
          <p14:tracePt t="43069" x="4081463" y="2690813"/>
          <p14:tracePt t="43074" x="4056063" y="2703513"/>
          <p14:tracePt t="43082" x="4017963" y="2752725"/>
          <p14:tracePt t="43090" x="3956050" y="2790825"/>
          <p14:tracePt t="43097" x="3879850" y="2865438"/>
          <p14:tracePt t="43103" x="3743325" y="2990850"/>
          <p14:tracePt t="43112" x="3617913" y="3128963"/>
          <p14:tracePt t="43118" x="3505200" y="3228975"/>
          <p14:tracePt t="43124" x="3354388" y="3367088"/>
          <p14:tracePt t="43131" x="3216275" y="3479800"/>
          <p14:tracePt t="43139" x="3041650" y="3579813"/>
          <p14:tracePt t="43147" x="2967038" y="3629025"/>
          <p14:tracePt t="43153" x="2816225" y="3716338"/>
          <p14:tracePt t="43161" x="2667000" y="3829050"/>
          <p14:tracePt t="43169" x="2516188" y="3941763"/>
          <p14:tracePt t="43174" x="2403475" y="4017963"/>
          <p14:tracePt t="43183" x="2278063" y="4067175"/>
          <p14:tracePt t="43189" x="2139950" y="4105275"/>
          <p14:tracePt t="43197" x="2027238" y="4141788"/>
          <p14:tracePt t="43203" x="1952625" y="4192588"/>
          <p14:tracePt t="43210" x="1939925" y="4192588"/>
          <p14:tracePt t="43419" x="1952625" y="4179888"/>
          <p14:tracePt t="43427" x="1978025" y="4154488"/>
          <p14:tracePt t="43434" x="2003425" y="4141788"/>
          <p14:tracePt t="43440" x="2027238" y="4129088"/>
          <p14:tracePt t="43447" x="2065338" y="4117975"/>
          <p14:tracePt t="43453" x="2090738" y="4105275"/>
          <p14:tracePt t="43461" x="2103438" y="4079875"/>
          <p14:tracePt t="43468" x="2127250" y="4054475"/>
          <p14:tracePt t="43474" x="2152650" y="4041775"/>
          <p14:tracePt t="43484" x="2190750" y="4029075"/>
          <p14:tracePt t="43489" x="2216150" y="4017963"/>
          <p14:tracePt t="43497" x="2228850" y="4005263"/>
          <p14:tracePt t="43503" x="2278063" y="3992563"/>
          <p14:tracePt t="43511" x="2316163" y="3954463"/>
          <p14:tracePt t="43518" x="2339975" y="3941763"/>
          <p14:tracePt t="43525" x="2365375" y="3929063"/>
          <p14:tracePt t="43533" x="2390775" y="3916363"/>
          <p14:tracePt t="43539" x="2428875" y="3892550"/>
          <p14:tracePt t="43548" x="2452688" y="3879850"/>
          <p14:tracePt t="43553" x="2465388" y="3867150"/>
          <p14:tracePt t="43560" x="2478088" y="3854450"/>
          <p14:tracePt t="43568" x="2490788" y="3841750"/>
          <p14:tracePt t="43575" x="2516188" y="3829050"/>
          <p14:tracePt t="43584" x="2541588" y="3816350"/>
          <p14:tracePt t="43597" x="2554288" y="3803650"/>
          <p14:tracePt t="43605" x="2565400" y="3803650"/>
          <p14:tracePt t="43619" x="2565400" y="3792538"/>
          <p14:tracePt t="43640" x="2565400" y="3779838"/>
          <p14:tracePt t="43647" x="2578100" y="3779838"/>
          <p14:tracePt t="43675" x="2590800" y="3779838"/>
          <p14:tracePt t="44720" x="2616200" y="3767138"/>
          <p14:tracePt t="44727" x="2628900" y="3767138"/>
          <p14:tracePt t="44734" x="2654300" y="3767138"/>
          <p14:tracePt t="44741" x="2678113" y="3767138"/>
          <p14:tracePt t="44748" x="2716213" y="3767138"/>
          <p14:tracePt t="44755" x="2741613" y="3767138"/>
          <p14:tracePt t="44762" x="2767013" y="3767138"/>
          <p14:tracePt t="44769" x="2816225" y="3767138"/>
          <p14:tracePt t="44777" x="2841625" y="3792538"/>
          <p14:tracePt t="44783" x="2879725" y="3803650"/>
          <p14:tracePt t="44790" x="2903538" y="3816350"/>
          <p14:tracePt t="44799" x="2941638" y="3816350"/>
          <p14:tracePt t="44804" x="2954338" y="3829050"/>
          <p14:tracePt t="44812" x="2967038" y="3829050"/>
          <p14:tracePt t="44818" x="2979738" y="3841750"/>
          <p14:tracePt t="44826" x="3003550" y="3854450"/>
          <p14:tracePt t="44834" x="3028950" y="3867150"/>
          <p14:tracePt t="44840" x="3054350" y="3879850"/>
          <p14:tracePt t="44847" x="3079750" y="3905250"/>
          <p14:tracePt t="44854" x="3103563" y="3916363"/>
          <p14:tracePt t="44870" x="3116263" y="3929063"/>
          <p14:tracePt t="44877" x="3141663" y="3929063"/>
          <p14:tracePt t="44899" x="3167063" y="3941763"/>
          <p14:tracePt t="44905" x="3179763" y="3941763"/>
          <p14:tracePt t="44948" x="3192463" y="3941763"/>
          <p14:tracePt t="44962" x="3205163" y="3941763"/>
          <p14:tracePt t="44998" x="3205163" y="3954463"/>
          <p14:tracePt t="45005" x="3216275" y="3954463"/>
          <p14:tracePt t="45020" x="3228975" y="3954463"/>
          <p14:tracePt t="45035" x="3241675" y="3954463"/>
          <p14:tracePt t="45049" x="3267075" y="3954463"/>
          <p14:tracePt t="45062" x="3267075" y="3967163"/>
          <p14:tracePt t="45078" x="3279775" y="3967163"/>
          <p14:tracePt t="45084" x="3305175" y="3967163"/>
          <p14:tracePt t="45092" x="3328988" y="3967163"/>
          <p14:tracePt t="45099" x="3341688" y="3967163"/>
          <p14:tracePt t="45105" x="3367088" y="3979863"/>
          <p14:tracePt t="45114" x="3379788" y="3979863"/>
          <p14:tracePt t="45120" x="3405188" y="3979863"/>
          <p14:tracePt t="45135" x="3417888" y="3979863"/>
          <p14:tracePt t="45156" x="3429000" y="3979863"/>
          <p14:tracePt t="45222" x="3441700" y="3979863"/>
          <p14:tracePt t="45428" x="3429000" y="3992563"/>
          <p14:tracePt t="45435" x="3392488" y="4017963"/>
          <p14:tracePt t="45442" x="3317875" y="4029075"/>
          <p14:tracePt t="45450" x="3267075" y="4029075"/>
          <p14:tracePt t="45456" x="3228975" y="4029075"/>
          <p14:tracePt t="45464" x="3179763" y="4029075"/>
          <p14:tracePt t="45471" x="3141663" y="4041775"/>
          <p14:tracePt t="45480" x="3067050" y="4041775"/>
          <p14:tracePt t="45484" x="3028950" y="4041775"/>
          <p14:tracePt t="45492" x="2979738" y="4041775"/>
          <p14:tracePt t="45499" x="2916238" y="4041775"/>
          <p14:tracePt t="45507" x="2854325" y="4041775"/>
          <p14:tracePt t="45515" x="2790825" y="4041775"/>
          <p14:tracePt t="45520" x="2741613" y="4041775"/>
          <p14:tracePt t="45531" x="2703513" y="4041775"/>
          <p14:tracePt t="45534" x="2628900" y="4041775"/>
          <p14:tracePt t="45542" x="2554288" y="4041775"/>
          <p14:tracePt t="45548" x="2478088" y="4041775"/>
          <p14:tracePt t="45556" x="2416175" y="4041775"/>
          <p14:tracePt t="45563" x="2339975" y="4041775"/>
          <p14:tracePt t="45571" x="2239963" y="4041775"/>
          <p14:tracePt t="45580" x="2139950" y="4054475"/>
          <p14:tracePt t="45585" x="2027238" y="4054475"/>
          <p14:tracePt t="45592" x="1927225" y="4054475"/>
          <p14:tracePt t="45599" x="1814513" y="4079875"/>
          <p14:tracePt t="45606" x="1689100" y="4092575"/>
          <p14:tracePt t="45614" x="1614488" y="4092575"/>
          <p14:tracePt t="45620" x="1539875" y="4105275"/>
          <p14:tracePt t="45630" x="1527175" y="4105275"/>
          <p14:tracePt t="45634" x="1489075" y="4105275"/>
          <p14:tracePt t="45641" x="1465263" y="4117975"/>
          <p14:tracePt t="45649" x="1452563" y="4117975"/>
          <p14:tracePt t="45655" x="1414463" y="4117975"/>
          <p14:tracePt t="45664" x="1401763" y="4129088"/>
          <p14:tracePt t="45721" x="1389063" y="4129088"/>
          <p14:tracePt t="45730" x="1376363" y="4129088"/>
          <p14:tracePt t="45737" x="1339850" y="4154488"/>
          <p14:tracePt t="45741" x="1263650" y="4167188"/>
          <p14:tracePt t="45749" x="1227138" y="4167188"/>
          <p14:tracePt t="45755" x="1189038" y="4179888"/>
          <p14:tracePt t="45763" x="1163638" y="4192588"/>
          <p14:tracePt t="45770" x="1150938" y="4192588"/>
          <p14:tracePt t="45781" x="1127125" y="4205288"/>
          <p14:tracePt t="45784" x="1114425" y="4205288"/>
          <p14:tracePt t="45792" x="1089025" y="4205288"/>
          <p14:tracePt t="45871" x="1076325" y="4205288"/>
          <p14:tracePt t="46507" x="1089025" y="4217988"/>
          <p14:tracePt t="46514" x="1114425" y="4217988"/>
          <p14:tracePt t="46529" x="1127125" y="4217988"/>
          <p14:tracePt t="46536" x="1139825" y="4217988"/>
          <p14:tracePt t="46543" x="1163638" y="4217988"/>
          <p14:tracePt t="46549" x="1189038" y="4217988"/>
          <p14:tracePt t="46557" x="1214438" y="4230688"/>
          <p14:tracePt t="46565" x="1239838" y="4230688"/>
          <p14:tracePt t="46571" x="1289050" y="4230688"/>
          <p14:tracePt t="46580" x="1327150" y="4230688"/>
          <p14:tracePt t="46586" x="1363663" y="4230688"/>
          <p14:tracePt t="46593" x="1414463" y="4230688"/>
          <p14:tracePt t="46600" x="1452563" y="4241800"/>
          <p14:tracePt t="46607" x="1489075" y="4241800"/>
          <p14:tracePt t="46615" x="1565275" y="4241800"/>
          <p14:tracePt t="46621" x="1601788" y="4254500"/>
          <p14:tracePt t="46629" x="1639888" y="4279900"/>
          <p14:tracePt t="46636" x="1689100" y="4279900"/>
          <p14:tracePt t="46643" x="1714500" y="4279900"/>
          <p14:tracePt t="46652" x="1739900" y="4279900"/>
          <p14:tracePt t="46657" x="1765300" y="4279900"/>
          <p14:tracePt t="46665" x="1814513" y="4292600"/>
          <p14:tracePt t="46671" x="1839913" y="4292600"/>
          <p14:tracePt t="46686" x="1865313" y="4292600"/>
          <p14:tracePt t="46693" x="1878013" y="4292600"/>
          <p14:tracePt t="46700" x="1890713" y="4292600"/>
          <p14:tracePt t="46708" x="1903413" y="4292600"/>
          <p14:tracePt t="46714" x="1927225" y="4292600"/>
          <p14:tracePt t="46722" x="1939925" y="4292600"/>
          <p14:tracePt t="46730" x="1965325" y="4292600"/>
          <p14:tracePt t="46736" x="1990725" y="4292600"/>
          <p14:tracePt t="46744" x="2039938" y="4267200"/>
          <p14:tracePt t="46750" x="2078038" y="4279900"/>
          <p14:tracePt t="46757" x="2103438" y="4279900"/>
          <p14:tracePt t="46765" x="2127250" y="4267200"/>
          <p14:tracePt t="46771" x="2178050" y="4267200"/>
          <p14:tracePt t="46779" x="2203450" y="4267200"/>
          <p14:tracePt t="46786" x="2216150" y="4267200"/>
          <p14:tracePt t="46793" x="2228850" y="4267200"/>
          <p14:tracePt t="46800" x="2252663" y="4254500"/>
          <p14:tracePt t="46806" x="2290763" y="4254500"/>
          <p14:tracePt t="46816" x="2303463" y="4254500"/>
          <p14:tracePt t="46821" x="2328863" y="4254500"/>
          <p14:tracePt t="46829" x="2339975" y="4241800"/>
          <p14:tracePt t="46835" x="2352675" y="4241800"/>
          <p14:tracePt t="46844" x="2365375" y="4241800"/>
          <p14:tracePt t="46850" x="2403475" y="4241800"/>
          <p14:tracePt t="46857" x="2428875" y="4230688"/>
          <p14:tracePt t="46871" x="2452688" y="4217988"/>
          <p14:tracePt t="46879" x="2490788" y="4217988"/>
          <p14:tracePt t="46887" x="2528888" y="4205288"/>
          <p14:tracePt t="46894" x="2541588" y="4205288"/>
          <p14:tracePt t="46908" x="2554288" y="4205288"/>
          <p14:tracePt t="46937" x="2565400" y="4205288"/>
          <p14:tracePt t="46951" x="2603500" y="4205288"/>
          <p14:tracePt t="46958" x="2678113" y="4179888"/>
          <p14:tracePt t="46965" x="2716213" y="4167188"/>
          <p14:tracePt t="46972" x="2767013" y="4154488"/>
          <p14:tracePt t="46980" x="2790825" y="4141788"/>
          <p14:tracePt t="46987" x="2816225" y="4141788"/>
          <p14:tracePt t="47001" x="2828925" y="4141788"/>
          <p14:tracePt t="47359" x="2816225" y="4141788"/>
          <p14:tracePt t="47365" x="2803525" y="4154488"/>
          <p14:tracePt t="47380" x="2790825" y="4154488"/>
          <p14:tracePt t="47452" x="2790825" y="4167188"/>
          <p14:tracePt t="47472" x="2790825" y="4192588"/>
          <p14:tracePt t="47480" x="2790825" y="4205288"/>
          <p14:tracePt t="47487" x="2790825" y="4217988"/>
          <p14:tracePt t="47959" x="2803525" y="4217988"/>
          <p14:tracePt t="47965" x="2828925" y="4217988"/>
          <p14:tracePt t="47988" x="2841625" y="4217988"/>
          <p14:tracePt t="48067" x="2854325" y="4217988"/>
          <p14:tracePt t="48088" x="2867025" y="4217988"/>
          <p14:tracePt t="48095" x="2879725" y="4230688"/>
          <p14:tracePt t="48102" x="2879725" y="4241800"/>
          <p14:tracePt t="48108" x="2890838" y="4267200"/>
          <p14:tracePt t="48116" x="2903538" y="4292600"/>
          <p14:tracePt t="48122" x="2928938" y="4318000"/>
          <p14:tracePt t="48131" x="2941638" y="4318000"/>
          <p14:tracePt t="48137" x="2941638" y="4341813"/>
          <p14:tracePt t="48146" x="2954338" y="4354513"/>
          <p14:tracePt t="48151" x="2954338" y="4379913"/>
          <p14:tracePt t="48166" x="2967038" y="4379913"/>
          <p14:tracePt t="48173" x="2967038" y="4392613"/>
          <p14:tracePt t="48188" x="2967038" y="4405313"/>
          <p14:tracePt t="48210" x="2967038" y="4418013"/>
          <p14:tracePt t="48216" x="2967038" y="4430713"/>
          <p14:tracePt t="48223" x="2979738" y="4430713"/>
          <p14:tracePt t="48324" x="2992438" y="4430713"/>
          <p14:tracePt t="48330" x="3003550" y="4443413"/>
          <p14:tracePt t="48338" x="3041650" y="4454525"/>
          <p14:tracePt t="48346" x="3079750" y="4479925"/>
          <p14:tracePt t="48352" x="3092450" y="4479925"/>
          <p14:tracePt t="48358" x="3103563" y="4479925"/>
          <p14:tracePt t="48366" x="3116263" y="4479925"/>
          <p14:tracePt t="48403" x="3128963" y="4479925"/>
          <p14:tracePt t="48810" x="3167063" y="4467225"/>
          <p14:tracePt t="48816" x="3216275" y="4430713"/>
          <p14:tracePt t="48824" x="3328988" y="4341813"/>
          <p14:tracePt t="48832" x="3429000" y="4254500"/>
          <p14:tracePt t="48838" x="3579813" y="4154488"/>
          <p14:tracePt t="48846" x="3743325" y="4017963"/>
          <p14:tracePt t="48852" x="3892550" y="3905250"/>
          <p14:tracePt t="48859" x="4017963" y="3829050"/>
          <p14:tracePt t="48866" x="4117975" y="3779838"/>
          <p14:tracePt t="48873" x="4181475" y="3754438"/>
          <p14:tracePt t="48883" x="4230688" y="3729038"/>
          <p14:tracePt t="48900" x="4294188" y="3692525"/>
          <p14:tracePt t="48902" x="4305300" y="3679825"/>
          <p14:tracePt t="48909" x="4343400" y="3654425"/>
          <p14:tracePt t="48917" x="4356100" y="3641725"/>
          <p14:tracePt t="48923" x="4368800" y="3629025"/>
          <p14:tracePt t="48932" x="4381500" y="3616325"/>
          <p14:tracePt t="48937" x="4394200" y="3616325"/>
          <p14:tracePt t="49010" x="4394200" y="3603625"/>
          <p14:tracePt t="49017" x="4406900" y="3590925"/>
          <p14:tracePt t="49024" x="4406900" y="3529013"/>
          <p14:tracePt t="49031" x="4406900" y="3490913"/>
          <p14:tracePt t="49038" x="4381500" y="3403600"/>
          <p14:tracePt t="49044" x="4356100" y="3367088"/>
          <p14:tracePt t="49052" x="4318000" y="3303588"/>
          <p14:tracePt t="49058" x="4268788" y="3241675"/>
          <p14:tracePt t="49066" x="4205288" y="3178175"/>
          <p14:tracePt t="49073" x="4168775" y="3141663"/>
          <p14:tracePt t="49080" x="4081463" y="3065463"/>
          <p14:tracePt t="49087" x="4056063" y="3041650"/>
          <p14:tracePt t="49095" x="4017963" y="3016250"/>
          <p14:tracePt t="49102" x="3979863" y="3003550"/>
          <p14:tracePt t="49112" x="3943350" y="2978150"/>
          <p14:tracePt t="49117" x="3917950" y="2952750"/>
          <p14:tracePt t="49123" x="3892550" y="2952750"/>
          <p14:tracePt t="49130" x="3856038" y="2928938"/>
          <p14:tracePt t="49137" x="3830638" y="2916238"/>
          <p14:tracePt t="49144" x="3805238" y="2916238"/>
          <p14:tracePt t="49152" x="3767138" y="2903538"/>
          <p14:tracePt t="49159" x="3730625" y="2890838"/>
          <p14:tracePt t="49166" x="3692525" y="2878138"/>
          <p14:tracePt t="49173" x="3654425" y="2865438"/>
          <p14:tracePt t="49180" x="3605213" y="2852738"/>
          <p14:tracePt t="49189" x="3579813" y="2828925"/>
          <p14:tracePt t="49196" x="3541713" y="2828925"/>
          <p14:tracePt t="49202" x="3492500" y="2816225"/>
          <p14:tracePt t="49212" x="3467100" y="2816225"/>
          <p14:tracePt t="49216" x="3441700" y="2816225"/>
          <p14:tracePt t="49224" x="3405188" y="2816225"/>
          <p14:tracePt t="49231" x="3354388" y="2816225"/>
          <p14:tracePt t="49238" x="3317875" y="2816225"/>
          <p14:tracePt t="49245" x="3279775" y="2816225"/>
          <p14:tracePt t="49251" x="3205163" y="2816225"/>
          <p14:tracePt t="49259" x="3167063" y="2840038"/>
          <p14:tracePt t="49266" x="3128963" y="2852738"/>
          <p14:tracePt t="49273" x="3054350" y="2865438"/>
          <p14:tracePt t="49281" x="3016250" y="2878138"/>
          <p14:tracePt t="49288" x="2992438" y="2903538"/>
          <p14:tracePt t="49296" x="2954338" y="2916238"/>
          <p14:tracePt t="49303" x="2890838" y="2990850"/>
          <p14:tracePt t="49309" x="2841625" y="3054350"/>
          <p14:tracePt t="49316" x="2754313" y="3190875"/>
          <p14:tracePt t="49323" x="2728913" y="3241675"/>
          <p14:tracePt t="49330" x="2678113" y="3354388"/>
          <p14:tracePt t="49337" x="2628900" y="3403600"/>
          <p14:tracePt t="49345" x="2616200" y="3503613"/>
          <p14:tracePt t="49351" x="2578100" y="3590925"/>
          <p14:tracePt t="49361" x="2541588" y="3754438"/>
          <p14:tracePt t="49366" x="2503488" y="3916363"/>
          <p14:tracePt t="49373" x="2490788" y="4067175"/>
          <p14:tracePt t="49380" x="2490788" y="4205288"/>
          <p14:tracePt t="49389" x="2452688" y="4279900"/>
          <p14:tracePt t="49396" x="2452688" y="4354513"/>
          <p14:tracePt t="49402" x="2441575" y="4405313"/>
          <p14:tracePt t="49413" x="2428875" y="4430713"/>
          <p14:tracePt t="49416" x="2428875" y="4467225"/>
          <p14:tracePt t="49424" x="2428875" y="4492625"/>
          <p14:tracePt t="49430" x="2428875" y="4530725"/>
          <p14:tracePt t="49438" x="2428875" y="4554538"/>
          <p14:tracePt t="49445" x="2428875" y="4592638"/>
          <p14:tracePt t="49453" x="2428875" y="4630738"/>
          <p14:tracePt t="49461" x="2441575" y="4667250"/>
          <p14:tracePt t="49466" x="2490788" y="4743450"/>
          <p14:tracePt t="49473" x="2503488" y="4779963"/>
          <p14:tracePt t="49481" x="2528888" y="4879975"/>
          <p14:tracePt t="49488" x="2565400" y="4956175"/>
          <p14:tracePt t="49495" x="2603500" y="5081588"/>
          <p14:tracePt t="49503" x="2616200" y="5130800"/>
          <p14:tracePt t="49511" x="2654300" y="5168900"/>
          <p14:tracePt t="49516" x="2667000" y="5230813"/>
          <p14:tracePt t="49525" x="2678113" y="5243513"/>
          <p14:tracePt t="49532" x="2690813" y="5294313"/>
          <p14:tracePt t="49537" x="2703513" y="5330825"/>
          <p14:tracePt t="49545" x="2716213" y="5356225"/>
          <p14:tracePt t="49561" x="2716213" y="5368925"/>
          <p14:tracePt t="49567" x="2728913" y="5381625"/>
          <p14:tracePt t="49574" x="2741613" y="5407025"/>
          <p14:tracePt t="49590" x="2767013" y="5443538"/>
          <p14:tracePt t="49596" x="2778125" y="5456238"/>
          <p14:tracePt t="49604" x="2778125" y="5468938"/>
          <p14:tracePt t="49612" x="2803525" y="5494338"/>
          <p14:tracePt t="49616" x="2854325" y="5543550"/>
          <p14:tracePt t="49624" x="2890838" y="5581650"/>
          <p14:tracePt t="49631" x="2954338" y="5643563"/>
          <p14:tracePt t="49638" x="2992438" y="5681663"/>
          <p14:tracePt t="49645" x="3054350" y="5743575"/>
          <p14:tracePt t="49652" x="3092450" y="5768975"/>
          <p14:tracePt t="49661" x="3116263" y="5781675"/>
          <p14:tracePt t="49666" x="3179763" y="5807075"/>
          <p14:tracePt t="49673" x="3216275" y="5832475"/>
          <p14:tracePt t="49680" x="3241675" y="5868988"/>
          <p14:tracePt t="49687" x="3279775" y="5881688"/>
          <p14:tracePt t="49695" x="3317875" y="5894388"/>
          <p14:tracePt t="49703" x="3354388" y="5894388"/>
          <p14:tracePt t="49712" x="3379788" y="5907088"/>
          <p14:tracePt t="49717" x="3405188" y="5907088"/>
          <p14:tracePt t="49724" x="3441700" y="5919788"/>
          <p14:tracePt t="49731" x="3479800" y="5919788"/>
          <p14:tracePt t="49738" x="3517900" y="5919788"/>
          <p14:tracePt t="49745" x="3567113" y="5919788"/>
          <p14:tracePt t="49752" x="3630613" y="5907088"/>
          <p14:tracePt t="49761" x="3705225" y="5881688"/>
          <p14:tracePt t="49767" x="3779838" y="5868988"/>
          <p14:tracePt t="49774" x="3856038" y="5856288"/>
          <p14:tracePt t="49781" x="3905250" y="5832475"/>
          <p14:tracePt t="49788" x="3943350" y="5819775"/>
          <p14:tracePt t="49795" x="4017963" y="5794375"/>
          <p14:tracePt t="49802" x="4081463" y="5781675"/>
          <p14:tracePt t="49811" x="4130675" y="5768975"/>
          <p14:tracePt t="49816" x="4156075" y="5756275"/>
          <p14:tracePt t="49824" x="4192588" y="5732463"/>
          <p14:tracePt t="49831" x="4217988" y="5719763"/>
          <p14:tracePt t="49840" x="4256088" y="5694363"/>
          <p14:tracePt t="49846" x="4281488" y="5681663"/>
          <p14:tracePt t="49852" x="4318000" y="5668963"/>
          <p14:tracePt t="49862" x="4343400" y="5656263"/>
          <p14:tracePt t="49867" x="4394200" y="5643563"/>
          <p14:tracePt t="49874" x="4430713" y="5619750"/>
          <p14:tracePt t="49881" x="4468813" y="5607050"/>
          <p14:tracePt t="49888" x="4530725" y="5594350"/>
          <p14:tracePt t="49896" x="4556125" y="5568950"/>
          <p14:tracePt t="49915" x="4619625" y="5543550"/>
          <p14:tracePt t="49918" x="4668838" y="5530850"/>
          <p14:tracePt t="49924" x="4694238" y="5518150"/>
          <p14:tracePt t="49932" x="4732338" y="5518150"/>
          <p14:tracePt t="49938" x="4768850" y="5507038"/>
          <p14:tracePt t="49946" x="4806950" y="5494338"/>
          <p14:tracePt t="49953" x="4843463" y="5481638"/>
          <p14:tracePt t="49963" x="4868863" y="5468938"/>
          <p14:tracePt t="49968" x="4919663" y="5443538"/>
          <p14:tracePt t="49976" x="4945063" y="5430838"/>
          <p14:tracePt t="49982" x="4968875" y="5430838"/>
          <p14:tracePt t="49990" x="4981575" y="5418138"/>
          <p14:tracePt t="49997" x="5032375" y="5394325"/>
          <p14:tracePt t="50004" x="5057775" y="5381625"/>
          <p14:tracePt t="50012" x="5081588" y="5368925"/>
          <p14:tracePt t="50018" x="5106988" y="5356225"/>
          <p14:tracePt t="50024" x="5157788" y="5343525"/>
          <p14:tracePt t="50032" x="5170488" y="5318125"/>
          <p14:tracePt t="50039" x="5194300" y="5305425"/>
          <p14:tracePt t="50046" x="5219700" y="5294313"/>
          <p14:tracePt t="50053" x="5245100" y="5281613"/>
          <p14:tracePt t="50062" x="5281613" y="5268913"/>
          <p14:tracePt t="50068" x="5281613" y="5256213"/>
          <p14:tracePt t="50075" x="5307013" y="5243513"/>
          <p14:tracePt t="50082" x="5332413" y="5194300"/>
          <p14:tracePt t="50089" x="5357813" y="5168900"/>
          <p14:tracePt t="50097" x="5394325" y="5143500"/>
          <p14:tracePt t="50103" x="5419725" y="5118100"/>
          <p14:tracePt t="50113" x="5432425" y="5118100"/>
          <p14:tracePt t="50118" x="5445125" y="5092700"/>
          <p14:tracePt t="50124" x="5470525" y="5030788"/>
          <p14:tracePt t="50132" x="5483225" y="5005388"/>
          <p14:tracePt t="50146" x="5507038" y="4992688"/>
          <p14:tracePt t="50154" x="5519738" y="4968875"/>
          <p14:tracePt t="50163" x="5532438" y="4930775"/>
          <p14:tracePt t="50168" x="5557838" y="4905375"/>
          <p14:tracePt t="50176" x="5570538" y="4879975"/>
          <p14:tracePt t="50184" x="5583238" y="4843463"/>
          <p14:tracePt t="50189" x="5607050" y="4779963"/>
          <p14:tracePt t="50196" x="5632450" y="4756150"/>
          <p14:tracePt t="50203" x="5632450" y="4743450"/>
          <p14:tracePt t="50212" x="5645150" y="4718050"/>
          <p14:tracePt t="50218" x="5657850" y="4679950"/>
          <p14:tracePt t="50226" x="5657850" y="4656138"/>
          <p14:tracePt t="50233" x="5657850" y="4630738"/>
          <p14:tracePt t="50239" x="5657850" y="4605338"/>
          <p14:tracePt t="50247" x="5670550" y="4579938"/>
          <p14:tracePt t="50255" x="5670550" y="4530725"/>
          <p14:tracePt t="50264" x="5670550" y="4505325"/>
          <p14:tracePt t="50267" x="5670550" y="4479925"/>
          <p14:tracePt t="50283" x="5670550" y="4467225"/>
          <p14:tracePt t="50289" x="5670550" y="4430713"/>
          <p14:tracePt t="50297" x="5670550" y="4418013"/>
          <p14:tracePt t="50303" x="5670550" y="4405313"/>
          <p14:tracePt t="50312" x="5657850" y="4379913"/>
          <p14:tracePt t="50318" x="5657850" y="4354513"/>
          <p14:tracePt t="50326" x="5645150" y="4279900"/>
          <p14:tracePt t="50332" x="5619750" y="4254500"/>
          <p14:tracePt t="50339" x="5619750" y="4217988"/>
          <p14:tracePt t="50348" x="5607050" y="4205288"/>
          <p14:tracePt t="50354" x="5607050" y="4192588"/>
          <p14:tracePt t="50362" x="5595938" y="4167188"/>
          <p14:tracePt t="50368" x="5595938" y="4141788"/>
          <p14:tracePt t="50376" x="5595938" y="4129088"/>
          <p14:tracePt t="50383" x="5583238" y="4092575"/>
          <p14:tracePt t="50390" x="5583238" y="4079875"/>
          <p14:tracePt t="50397" x="5583238" y="4041775"/>
          <p14:tracePt t="50403" x="5557838" y="3979863"/>
          <p14:tracePt t="50413" x="5545138" y="3941763"/>
          <p14:tracePt t="50419" x="5532438" y="3905250"/>
          <p14:tracePt t="50426" x="5519738" y="3854450"/>
          <p14:tracePt t="50434" x="5495925" y="3816350"/>
          <p14:tracePt t="50439" x="5483225" y="3779838"/>
          <p14:tracePt t="50446" x="5470525" y="3754438"/>
          <p14:tracePt t="50454" x="5457825" y="3729038"/>
          <p14:tracePt t="50462" x="5457825" y="3703638"/>
          <p14:tracePt t="50469" x="5445125" y="3679825"/>
          <p14:tracePt t="50476" x="5432425" y="3654425"/>
          <p14:tracePt t="50484" x="5407025" y="3629025"/>
          <p14:tracePt t="50489" x="5394325" y="3590925"/>
          <p14:tracePt t="50497" x="5370513" y="3567113"/>
          <p14:tracePt t="50504" x="5345113" y="3541713"/>
          <p14:tracePt t="50512" x="5332413" y="3516313"/>
          <p14:tracePt t="50518" x="5307013" y="3490913"/>
          <p14:tracePt t="50525" x="5281613" y="3467100"/>
          <p14:tracePt t="50533" x="5245100" y="3441700"/>
          <p14:tracePt t="50539" x="5219700" y="3416300"/>
          <p14:tracePt t="50547" x="5219700" y="3403600"/>
          <p14:tracePt t="50554" x="5207000" y="3403600"/>
          <p14:tracePt t="50563" x="5194300" y="3403600"/>
          <p14:tracePt t="50568" x="5181600" y="3390900"/>
          <p14:tracePt t="50575" x="5170488" y="3378200"/>
          <p14:tracePt t="50583" x="5157788" y="3341688"/>
          <p14:tracePt t="50590" x="5132388" y="3328988"/>
          <p14:tracePt t="50597" x="5119688" y="3316288"/>
          <p14:tracePt t="50604" x="5106988" y="3290888"/>
          <p14:tracePt t="50612" x="5057775" y="3267075"/>
          <p14:tracePt t="50618" x="5006975" y="3228975"/>
          <p14:tracePt t="50626" x="4945063" y="3203575"/>
          <p14:tracePt t="50635" x="4894263" y="3165475"/>
          <p14:tracePt t="50639" x="4806950" y="3141663"/>
          <p14:tracePt t="50646" x="4756150" y="3128963"/>
          <p14:tracePt t="50654" x="4719638" y="3116263"/>
          <p14:tracePt t="50662" x="4681538" y="3065463"/>
          <p14:tracePt t="50669" x="4656138" y="3054350"/>
          <p14:tracePt t="50675" x="4630738" y="3041650"/>
          <p14:tracePt t="50683" x="4594225" y="3028950"/>
          <p14:tracePt t="50690" x="4556125" y="3016250"/>
          <p14:tracePt t="50698" x="4530725" y="3003550"/>
          <p14:tracePt t="50703" x="4506913" y="2990850"/>
          <p14:tracePt t="50715" x="4468813" y="2990850"/>
          <p14:tracePt t="50718" x="4430713" y="2978150"/>
          <p14:tracePt t="50725" x="4394200" y="2965450"/>
          <p14:tracePt t="50733" x="4368800" y="2941638"/>
          <p14:tracePt t="50740" x="4294188" y="2928938"/>
          <p14:tracePt t="50748" x="4256088" y="2916238"/>
          <p14:tracePt t="50754" x="4181475" y="2903538"/>
          <p14:tracePt t="50763" x="4143375" y="2903538"/>
          <p14:tracePt t="50768" x="4092575" y="2890838"/>
          <p14:tracePt t="50776" x="4017963" y="2878138"/>
          <p14:tracePt t="50783" x="3943350" y="2878138"/>
          <p14:tracePt t="50790" x="3843338" y="2878138"/>
          <p14:tracePt t="50797" x="3743325" y="2890838"/>
          <p14:tracePt t="50804" x="3643313" y="2916238"/>
          <p14:tracePt t="50813" x="3554413" y="2928938"/>
          <p14:tracePt t="50818" x="3479800" y="2928938"/>
          <p14:tracePt t="50827" x="3379788" y="2978150"/>
          <p14:tracePt t="50832" x="3254375" y="3003550"/>
          <p14:tracePt t="50840" x="3179763" y="3016250"/>
          <p14:tracePt t="50847" x="3079750" y="3028950"/>
          <p14:tracePt t="50856" x="3028950" y="3041650"/>
          <p14:tracePt t="50863" x="3003550" y="3041650"/>
          <p14:tracePt t="50869" x="2967038" y="3054350"/>
          <p14:tracePt t="50876" x="2941638" y="3065463"/>
          <p14:tracePt t="50884" x="2916238" y="3065463"/>
          <p14:tracePt t="50898" x="2867025" y="3090863"/>
          <p14:tracePt t="50904" x="2828925" y="3116263"/>
          <p14:tracePt t="50912" x="2816225" y="3128963"/>
          <p14:tracePt t="50918" x="2790825" y="3154363"/>
          <p14:tracePt t="50926" x="2778125" y="3165475"/>
          <p14:tracePt t="50933" x="2754313" y="3178175"/>
          <p14:tracePt t="50940" x="2703513" y="3216275"/>
          <p14:tracePt t="50948" x="2667000" y="3254375"/>
          <p14:tracePt t="50954" x="2616200" y="3303588"/>
          <p14:tracePt t="50962" x="2541588" y="3416300"/>
          <p14:tracePt t="50968" x="2478088" y="3503613"/>
          <p14:tracePt t="50976" x="2441575" y="3603625"/>
          <p14:tracePt t="50984" x="2390775" y="3667125"/>
          <p14:tracePt t="50990" x="2378075" y="3716338"/>
          <p14:tracePt t="50999" x="2365375" y="3754438"/>
          <p14:tracePt t="51004" x="2352675" y="3792538"/>
          <p14:tracePt t="51012" x="2352675" y="3816350"/>
          <p14:tracePt t="51019" x="2339975" y="3841750"/>
          <p14:tracePt t="51026" x="2339975" y="3867150"/>
          <p14:tracePt t="51033" x="2339975" y="3879850"/>
          <p14:tracePt t="51040" x="2328863" y="3905250"/>
          <p14:tracePt t="51047" x="2328863" y="3916363"/>
          <p14:tracePt t="51055" x="2328863" y="3929063"/>
          <p14:tracePt t="51063" x="2328863" y="3954463"/>
          <p14:tracePt t="51070" x="2328863" y="3967163"/>
          <p14:tracePt t="51080" x="2328863" y="3992563"/>
          <p14:tracePt t="51083" x="2328863" y="4017963"/>
          <p14:tracePt t="51091" x="2328863" y="4054475"/>
          <p14:tracePt t="51098" x="2328863" y="4105275"/>
          <p14:tracePt t="51105" x="2339975" y="4129088"/>
          <p14:tracePt t="51113" x="2352675" y="4167188"/>
          <p14:tracePt t="51119" x="2352675" y="4217988"/>
          <p14:tracePt t="51129" x="2365375" y="4279900"/>
          <p14:tracePt t="51133" x="2365375" y="4330700"/>
          <p14:tracePt t="51141" x="2390775" y="4418013"/>
          <p14:tracePt t="51148" x="2403475" y="4518025"/>
          <p14:tracePt t="51156" x="2403475" y="4592638"/>
          <p14:tracePt t="51163" x="2428875" y="4667250"/>
          <p14:tracePt t="51169" x="2441575" y="4705350"/>
          <p14:tracePt t="51181" x="2465388" y="4779963"/>
          <p14:tracePt t="51184" x="2490788" y="4818063"/>
          <p14:tracePt t="51198" x="2503488" y="4843463"/>
          <p14:tracePt t="51202" x="2516188" y="4918075"/>
          <p14:tracePt t="51204" x="2528888" y="4956175"/>
          <p14:tracePt t="51213" x="2528888" y="4992688"/>
          <p14:tracePt t="51219" x="2541588" y="5018088"/>
          <p14:tracePt t="51226" x="2541588" y="5068888"/>
          <p14:tracePt t="51233" x="2565400" y="5092700"/>
          <p14:tracePt t="51241" x="2578100" y="5130800"/>
          <p14:tracePt t="51248" x="2590800" y="5156200"/>
          <p14:tracePt t="51256" x="2590800" y="5205413"/>
          <p14:tracePt t="51262" x="2603500" y="5243513"/>
          <p14:tracePt t="51269" x="2616200" y="5268913"/>
          <p14:tracePt t="51276" x="2628900" y="5318125"/>
          <p14:tracePt t="51283" x="2641600" y="5343525"/>
          <p14:tracePt t="51290" x="2654300" y="5368925"/>
          <p14:tracePt t="51304" x="2667000" y="5394325"/>
          <p14:tracePt t="51313" x="2690813" y="5407025"/>
          <p14:tracePt t="51318" x="2703513" y="5443538"/>
          <p14:tracePt t="51329" x="2728913" y="5468938"/>
          <p14:tracePt t="51333" x="2767013" y="5494338"/>
          <p14:tracePt t="51340" x="2790825" y="5518150"/>
          <p14:tracePt t="51348" x="2828925" y="5543550"/>
          <p14:tracePt t="51355" x="2867025" y="5581650"/>
          <p14:tracePt t="51363" x="2890838" y="5594350"/>
          <p14:tracePt t="51369" x="2941638" y="5630863"/>
          <p14:tracePt t="51379" x="2954338" y="5630863"/>
          <p14:tracePt t="51383" x="2979738" y="5643563"/>
          <p14:tracePt t="51391" x="3003550" y="5668963"/>
          <p14:tracePt t="51399" x="3028950" y="5694363"/>
          <p14:tracePt t="51404" x="3067050" y="5707063"/>
          <p14:tracePt t="51412" x="3092450" y="5732463"/>
          <p14:tracePt t="51419" x="3128963" y="5743575"/>
          <p14:tracePt t="51430" x="3154363" y="5768975"/>
          <p14:tracePt t="51434" x="3192463" y="5781675"/>
          <p14:tracePt t="51441" x="3216275" y="5832475"/>
          <p14:tracePt t="51448" x="3241675" y="5832475"/>
          <p14:tracePt t="51455" x="3279775" y="5856288"/>
          <p14:tracePt t="51463" x="3292475" y="5856288"/>
          <p14:tracePt t="51469" x="3328988" y="5881688"/>
          <p14:tracePt t="51479" x="3354388" y="5894388"/>
          <p14:tracePt t="51483" x="3392488" y="5919788"/>
          <p14:tracePt t="51491" x="3441700" y="5945188"/>
          <p14:tracePt t="51498" x="3492500" y="5981700"/>
          <p14:tracePt t="51506" x="3530600" y="5994400"/>
          <p14:tracePt t="51512" x="3579813" y="6007100"/>
          <p14:tracePt t="51519" x="3617913" y="6019800"/>
          <p14:tracePt t="51529" x="3667125" y="6032500"/>
          <p14:tracePt t="51533" x="3705225" y="6032500"/>
          <p14:tracePt t="51541" x="3717925" y="6032500"/>
          <p14:tracePt t="51556" x="3743325" y="6032500"/>
          <p14:tracePt t="51563" x="3767138" y="6032500"/>
          <p14:tracePt t="51570" x="3779838" y="6045200"/>
          <p14:tracePt t="51579" x="3792538" y="6045200"/>
          <p14:tracePt t="51584" x="3843338" y="6045200"/>
          <p14:tracePt t="51591" x="3879850" y="6032500"/>
          <p14:tracePt t="51598" x="3917950" y="6019800"/>
          <p14:tracePt t="51605" x="3968750" y="6007100"/>
          <p14:tracePt t="51615" x="4030663" y="5994400"/>
          <p14:tracePt t="51619" x="4130675" y="5956300"/>
          <p14:tracePt t="51629" x="4192588" y="5907088"/>
          <p14:tracePt t="51633" x="4268788" y="5881688"/>
          <p14:tracePt t="51642" x="4343400" y="5843588"/>
          <p14:tracePt t="51648" x="4443413" y="5819775"/>
          <p14:tracePt t="51655" x="4506913" y="5756275"/>
          <p14:tracePt t="51663" x="4606925" y="5719763"/>
          <p14:tracePt t="51670" x="4668838" y="5694363"/>
          <p14:tracePt t="51680" x="4743450" y="5656263"/>
          <p14:tracePt t="51684" x="4794250" y="5619750"/>
          <p14:tracePt t="51691" x="4832350" y="5594350"/>
          <p14:tracePt t="51698" x="4868863" y="5568950"/>
          <p14:tracePt t="51705" x="4906963" y="5556250"/>
          <p14:tracePt t="51712" x="4945063" y="5518150"/>
          <p14:tracePt t="51719" x="5006975" y="5481638"/>
          <p14:tracePt t="51729" x="5032375" y="5456238"/>
          <p14:tracePt t="51734" x="5057775" y="5430838"/>
          <p14:tracePt t="51741" x="5094288" y="5407025"/>
          <p14:tracePt t="51747" x="5145088" y="5381625"/>
          <p14:tracePt t="51755" x="5170488" y="5343525"/>
          <p14:tracePt t="51762" x="5194300" y="5318125"/>
          <p14:tracePt t="51769" x="5219700" y="5294313"/>
          <p14:tracePt t="51778" x="5281613" y="5243513"/>
          <p14:tracePt t="51783" x="5332413" y="5168900"/>
          <p14:tracePt t="51791" x="5357813" y="5118100"/>
          <p14:tracePt t="51798" x="5383213" y="5092700"/>
          <p14:tracePt t="51805" x="5432425" y="5043488"/>
          <p14:tracePt t="51813" x="5457825" y="5018088"/>
          <p14:tracePt t="51820" x="5470525" y="4981575"/>
          <p14:tracePt t="51829" x="5495925" y="4956175"/>
          <p14:tracePt t="51834" x="5507038" y="4918075"/>
          <p14:tracePt t="51843" x="5507038" y="4905375"/>
          <p14:tracePt t="51852" x="5532438" y="4879975"/>
          <p14:tracePt t="51855" x="5545138" y="4868863"/>
          <p14:tracePt t="51862" x="5545138" y="4856163"/>
          <p14:tracePt t="51869" x="5557838" y="4843463"/>
          <p14:tracePt t="51879" x="5570538" y="4805363"/>
          <p14:tracePt t="51883" x="5570538" y="4768850"/>
          <p14:tracePt t="51896" x="5583238" y="4692650"/>
          <p14:tracePt t="51898" x="5583238" y="4618038"/>
          <p14:tracePt t="51905" x="5583238" y="4505325"/>
          <p14:tracePt t="51913" x="5583238" y="4430713"/>
          <p14:tracePt t="51919" x="5583238" y="4330700"/>
          <p14:tracePt t="51929" x="5583238" y="4279900"/>
          <p14:tracePt t="51934" x="5583238" y="4241800"/>
          <p14:tracePt t="51941" x="5583238" y="4205288"/>
          <p14:tracePt t="51949" x="5583238" y="4167188"/>
          <p14:tracePt t="51955" x="5583238" y="4154488"/>
          <p14:tracePt t="51964" x="5583238" y="4129088"/>
          <p14:tracePt t="51969" x="5583238" y="4117975"/>
          <p14:tracePt t="51979" x="5583238" y="4105275"/>
          <p14:tracePt t="51985" x="5583238" y="4092575"/>
          <p14:tracePt t="51998" x="5570538" y="4067175"/>
          <p14:tracePt t="52005" x="5570538" y="4041775"/>
          <p14:tracePt t="52014" x="5557838" y="4005263"/>
          <p14:tracePt t="52020" x="5545138" y="3967163"/>
          <p14:tracePt t="52029" x="5519738" y="3941763"/>
          <p14:tracePt t="52035" x="5507038" y="3892550"/>
          <p14:tracePt t="52042" x="5495925" y="3841750"/>
          <p14:tracePt t="52057" x="5483225" y="3816350"/>
          <p14:tracePt t="52063" x="5483225" y="3792538"/>
          <p14:tracePt t="52070" x="5470525" y="3767138"/>
          <p14:tracePt t="52085" x="5470525" y="3754438"/>
          <p14:tracePt t="52113" x="5470525" y="3741738"/>
          <p14:tracePt t="52120" x="5470525" y="3729038"/>
          <p14:tracePt t="52129" x="5457825" y="3692525"/>
          <p14:tracePt t="52134" x="5419725" y="3641725"/>
          <p14:tracePt t="52142" x="5383213" y="3603625"/>
          <p14:tracePt t="52150" x="5370513" y="3579813"/>
          <p14:tracePt t="52156" x="5357813" y="3554413"/>
          <p14:tracePt t="52162" x="5332413" y="3516313"/>
          <p14:tracePt t="52170" x="5319713" y="3490913"/>
          <p14:tracePt t="52179" x="5319713" y="3479800"/>
          <p14:tracePt t="52184" x="5319713" y="3467100"/>
          <p14:tracePt t="52192" x="5307013" y="3454400"/>
          <p14:tracePt t="52243" x="5270500" y="3429000"/>
          <p14:tracePt t="52249" x="5245100" y="3367088"/>
          <p14:tracePt t="52256" x="5194300" y="3328988"/>
          <p14:tracePt t="52264" x="5170488" y="3316288"/>
          <p14:tracePt t="52271" x="5145088" y="3290888"/>
          <p14:tracePt t="52279" x="5119688" y="3267075"/>
          <p14:tracePt t="52284" x="5119688" y="3254375"/>
          <p14:tracePt t="52299" x="5106988" y="3241675"/>
          <p14:tracePt t="52314" x="5094288" y="3241675"/>
          <p14:tracePt t="52335" x="5094288" y="3228975"/>
          <p14:tracePt t="52347" x="5068888" y="3216275"/>
          <p14:tracePt t="52350" x="5032375" y="3203575"/>
          <p14:tracePt t="52356" x="4981575" y="3154363"/>
          <p14:tracePt t="52364" x="4919663" y="3116263"/>
          <p14:tracePt t="52371" x="4819650" y="3065463"/>
          <p14:tracePt t="52379" x="4706938" y="3016250"/>
          <p14:tracePt t="52385" x="4581525" y="2941638"/>
          <p14:tracePt t="52393" x="4506913" y="2928938"/>
          <p14:tracePt t="52398" x="4430713" y="2903538"/>
          <p14:tracePt t="52406" x="4381500" y="2890838"/>
          <p14:tracePt t="52413" x="4343400" y="2878138"/>
          <p14:tracePt t="52420" x="4318000" y="2865438"/>
          <p14:tracePt t="52428" x="4294188" y="2865438"/>
          <p14:tracePt t="52435" x="4268788" y="2852738"/>
          <p14:tracePt t="52441" x="4256088" y="2852738"/>
          <p14:tracePt t="52448" x="4230688" y="2840038"/>
          <p14:tracePt t="52456" x="4205288" y="2816225"/>
          <p14:tracePt t="52464" x="4192588" y="2816225"/>
          <p14:tracePt t="52470" x="4156075" y="2803525"/>
          <p14:tracePt t="52478" x="4105275" y="2790825"/>
          <p14:tracePt t="52485" x="4068763" y="2790825"/>
          <p14:tracePt t="52491" x="4005263" y="2778125"/>
          <p14:tracePt t="52499" x="3930650" y="2778125"/>
          <p14:tracePt t="52505" x="3830638" y="2778125"/>
          <p14:tracePt t="52514" x="3756025" y="2778125"/>
          <p14:tracePt t="52519" x="3679825" y="2803525"/>
          <p14:tracePt t="52528" x="3617913" y="2840038"/>
          <p14:tracePt t="52534" x="3541713" y="2865438"/>
          <p14:tracePt t="52542" x="3517900" y="2890838"/>
          <p14:tracePt t="52549" x="3479800" y="2903538"/>
          <p14:tracePt t="52557" x="3454400" y="2916238"/>
          <p14:tracePt t="52563" x="3429000" y="2941638"/>
          <p14:tracePt t="52570" x="3405188" y="2941638"/>
          <p14:tracePt t="52579" x="3392488" y="2965450"/>
          <p14:tracePt t="52596" x="3379788" y="2978150"/>
          <p14:tracePt t="52600" x="3367088" y="2990850"/>
          <p14:tracePt t="52607" x="3354388" y="2990850"/>
          <p14:tracePt t="52614" x="3341688" y="3003550"/>
          <p14:tracePt t="52629" x="3341688" y="3016250"/>
          <p14:tracePt t="52634" x="3328988" y="3016250"/>
          <p14:tracePt t="52642" x="3317875" y="3016250"/>
          <p14:tracePt t="52649" x="3317875" y="3041650"/>
          <p14:tracePt t="52657" x="3305175" y="3054350"/>
          <p14:tracePt t="52664" x="3292475" y="3090863"/>
          <p14:tracePt t="52671" x="3279775" y="3090863"/>
          <p14:tracePt t="52679" x="3279775" y="3116263"/>
          <p14:tracePt t="52693" x="3267075" y="3128963"/>
          <p14:tracePt t="52701" x="3267075" y="3141663"/>
          <p14:tracePt t="52706" x="3254375" y="3154363"/>
          <p14:tracePt t="52714" x="3241675" y="3154363"/>
          <p14:tracePt t="52729" x="3241675" y="3165475"/>
          <p14:tracePt t="52735" x="3216275" y="3165475"/>
          <p14:tracePt t="52742" x="3216275" y="3190875"/>
          <p14:tracePt t="52749" x="3216275" y="3203575"/>
          <p14:tracePt t="52764" x="3216275" y="3216275"/>
          <p14:tracePt t="52780" x="3205163" y="3216275"/>
          <p14:tracePt t="52793" x="3205163" y="3228975"/>
          <p14:tracePt t="52806" x="3205163" y="3241675"/>
          <p14:tracePt t="52822" x="3205163" y="3254375"/>
          <p14:tracePt t="52829" x="3192463" y="3254375"/>
          <p14:tracePt t="52837" x="3192463" y="3267075"/>
          <p14:tracePt t="52846" x="3192463" y="3290888"/>
          <p14:tracePt t="52853" x="3192463" y="3303588"/>
          <p14:tracePt t="52856" x="3192463" y="3316288"/>
          <p14:tracePt t="53980" x="3154363" y="3303588"/>
          <p14:tracePt t="53986" x="3128963" y="3254375"/>
          <p14:tracePt t="53994" x="3103563" y="3228975"/>
          <p14:tracePt t="54001" x="3092450" y="3216275"/>
          <p14:tracePt t="54008" x="3067050" y="3203575"/>
          <p14:tracePt t="54014" x="3067050" y="3190875"/>
          <p14:tracePt t="54029" x="3067050" y="3178175"/>
          <p14:tracePt t="54045" x="3054350" y="3178175"/>
          <p14:tracePt t="54051" x="3054350" y="3154363"/>
          <p14:tracePt t="54059" x="3016250" y="3078163"/>
          <p14:tracePt t="54066" x="2992438" y="3003550"/>
          <p14:tracePt t="54072" x="2979738" y="2903538"/>
          <p14:tracePt t="54079" x="2979738" y="2890838"/>
          <p14:tracePt t="54087" x="2979738" y="2878138"/>
          <p14:tracePt t="54102" x="2979738" y="2865438"/>
          <p14:tracePt t="54116" x="2979738" y="2852738"/>
          <p14:tracePt t="54151" x="2979738" y="2840038"/>
          <p14:tracePt t="54173" x="2979738" y="2816225"/>
          <p14:tracePt t="54180" x="3016250" y="2765425"/>
          <p14:tracePt t="54187" x="3103563" y="2716213"/>
          <p14:tracePt t="54196" x="3167063" y="2690813"/>
          <p14:tracePt t="54201" x="3241675" y="2665413"/>
          <p14:tracePt t="54209" x="3292475" y="2652713"/>
          <p14:tracePt t="54215" x="3379788" y="2616200"/>
          <p14:tracePt t="54222" x="3429000" y="2603500"/>
          <p14:tracePt t="54229" x="3505200" y="2590800"/>
          <p14:tracePt t="54238" x="3541713" y="2578100"/>
          <p14:tracePt t="54245" x="3592513" y="2565400"/>
          <p14:tracePt t="54251" x="3654425" y="2540000"/>
          <p14:tracePt t="54258" x="3667125" y="2540000"/>
          <p14:tracePt t="54265" x="3679825" y="2527300"/>
          <p14:tracePt t="54272" x="3692525" y="2527300"/>
          <p14:tracePt t="54281" x="3705225" y="2527300"/>
          <p14:tracePt t="54296" x="3717925" y="2527300"/>
          <p14:tracePt t="54315" x="3730625" y="2527300"/>
          <p14:tracePt t="54323" x="3756025" y="2527300"/>
          <p14:tracePt t="54329" x="3792538" y="2527300"/>
          <p14:tracePt t="54337" x="3817938" y="2527300"/>
          <p14:tracePt t="54345" x="3867150" y="2527300"/>
          <p14:tracePt t="54351" x="3905250" y="2527300"/>
          <p14:tracePt t="54359" x="3930650" y="2540000"/>
          <p14:tracePt t="54365" x="3943350" y="2540000"/>
          <p14:tracePt t="54372" x="3956050" y="2540000"/>
          <p14:tracePt t="54388" x="3968750" y="2540000"/>
          <p14:tracePt t="55861" x="4017963" y="2527300"/>
          <p14:tracePt t="55867" x="4056063" y="2503488"/>
          <p14:tracePt t="55875" x="4143375" y="2465388"/>
          <p14:tracePt t="55882" x="4192588" y="2452688"/>
          <p14:tracePt t="55896" x="4305300" y="2427288"/>
          <p14:tracePt t="55902" x="4343400" y="2403475"/>
          <p14:tracePt t="55911" x="4418013" y="2390775"/>
          <p14:tracePt t="55917" x="4468813" y="2378075"/>
          <p14:tracePt t="55924" x="4530725" y="2352675"/>
          <p14:tracePt t="55932" x="4568825" y="2352675"/>
          <p14:tracePt t="55937" x="4606925" y="2339975"/>
          <p14:tracePt t="55947" x="4656138" y="2327275"/>
          <p14:tracePt t="55952" x="4694238" y="2327275"/>
          <p14:tracePt t="55961" x="4732338" y="2327275"/>
          <p14:tracePt t="55967" x="4768850" y="2314575"/>
          <p14:tracePt t="55974" x="4794250" y="2314575"/>
          <p14:tracePt t="55981" x="4832350" y="2314575"/>
          <p14:tracePt t="55989" x="4856163" y="2314575"/>
          <p14:tracePt t="55996" x="4906963" y="2314575"/>
          <p14:tracePt t="56002" x="4956175" y="2314575"/>
          <p14:tracePt t="56011" x="4994275" y="2314575"/>
          <p14:tracePt t="56017" x="5032375" y="2314575"/>
          <p14:tracePt t="56025" x="5057775" y="2314575"/>
          <p14:tracePt t="56031" x="5081588" y="2314575"/>
          <p14:tracePt t="56039" x="5094288" y="2327275"/>
          <p14:tracePt t="56046" x="5106988" y="2327275"/>
          <p14:tracePt t="56052" x="5145088" y="2327275"/>
          <p14:tracePt t="56061" x="5181600" y="2339975"/>
          <p14:tracePt t="56068" x="5219700" y="2352675"/>
          <p14:tracePt t="56074" x="5245100" y="2365375"/>
          <p14:tracePt t="56081" x="5319713" y="2414588"/>
          <p14:tracePt t="56088" x="5357813" y="2439988"/>
          <p14:tracePt t="56096" x="5432425" y="2465388"/>
          <p14:tracePt t="56103" x="5470525" y="2490788"/>
          <p14:tracePt t="56111" x="5495925" y="2503488"/>
          <p14:tracePt t="56117" x="5519738" y="2516188"/>
          <p14:tracePt t="56124" x="5557838" y="2527300"/>
          <p14:tracePt t="56131" x="5583238" y="2552700"/>
          <p14:tracePt t="56139" x="5595938" y="2565400"/>
          <p14:tracePt t="56147" x="5619750" y="2590800"/>
          <p14:tracePt t="56152" x="5670550" y="2616200"/>
          <p14:tracePt t="56161" x="5708650" y="2678113"/>
          <p14:tracePt t="56167" x="5745163" y="2716213"/>
          <p14:tracePt t="56174" x="5770563" y="2752725"/>
          <p14:tracePt t="56181" x="5783263" y="2816225"/>
          <p14:tracePt t="56188" x="5821363" y="2840038"/>
          <p14:tracePt t="56197" x="5832475" y="2865438"/>
          <p14:tracePt t="56202" x="5845175" y="2878138"/>
          <p14:tracePt t="56211" x="5857875" y="2928938"/>
          <p14:tracePt t="56217" x="5870575" y="2965450"/>
          <p14:tracePt t="56224" x="5895975" y="2990850"/>
          <p14:tracePt t="56232" x="5908675" y="3003550"/>
          <p14:tracePt t="56240" x="5945188" y="3065463"/>
          <p14:tracePt t="56246" x="5957888" y="3103563"/>
          <p14:tracePt t="56253" x="5983288" y="3128963"/>
          <p14:tracePt t="56261" x="5995988" y="3141663"/>
          <p14:tracePt t="56267" x="6008688" y="3178175"/>
          <p14:tracePt t="56275" x="6021388" y="3178175"/>
          <p14:tracePt t="56282" x="6034088" y="3178175"/>
          <p14:tracePt t="56289" x="6034088" y="3190875"/>
          <p14:tracePt t="56297" x="6045200" y="3203575"/>
          <p14:tracePt t="56303" x="6057900" y="3203575"/>
          <p14:tracePt t="56311" x="6083300" y="3228975"/>
          <p14:tracePt t="56318" x="6108700" y="3241675"/>
          <p14:tracePt t="56326" x="6134100" y="3241675"/>
          <p14:tracePt t="56332" x="6146800" y="3254375"/>
          <p14:tracePt t="56339" x="6170613" y="3254375"/>
          <p14:tracePt t="56347" x="6183313" y="3267075"/>
          <p14:tracePt t="56382" x="6196013" y="3267075"/>
          <p14:tracePt t="56397" x="6208713" y="3267075"/>
          <p14:tracePt t="56403" x="6246813" y="3267075"/>
          <p14:tracePt t="56411" x="6334125" y="3254375"/>
          <p14:tracePt t="56418" x="6408738" y="3228975"/>
          <p14:tracePt t="56426" x="6459538" y="3203575"/>
          <p14:tracePt t="56431" x="6521450" y="3190875"/>
          <p14:tracePt t="56439" x="6559550" y="3178175"/>
          <p14:tracePt t="56446" x="6596063" y="3165475"/>
          <p14:tracePt t="56453" x="6608763" y="3165475"/>
          <p14:tracePt t="56461" x="6621463" y="3141663"/>
          <p14:tracePt t="56482" x="6621463" y="3128963"/>
          <p14:tracePt t="56576" x="6634163" y="3128963"/>
          <p14:tracePt t="56582" x="6634163" y="3090863"/>
          <p14:tracePt t="56591" x="6646863" y="3065463"/>
          <p14:tracePt t="56598" x="6646863" y="3054350"/>
          <p14:tracePt t="56603" x="6646863" y="3028950"/>
          <p14:tracePt t="56654" x="6646863" y="3003550"/>
          <p14:tracePt t="56660" x="6646863" y="2978150"/>
          <p14:tracePt t="56668" x="6646863" y="2965450"/>
          <p14:tracePt t="56676" x="6634163" y="2952750"/>
          <p14:tracePt t="56683" x="6621463" y="2903538"/>
          <p14:tracePt t="56689" x="6608763" y="2890838"/>
          <p14:tracePt t="56696" x="6596063" y="2890838"/>
          <p14:tracePt t="56703" x="6596063" y="2878138"/>
          <p14:tracePt t="56711" x="6572250" y="2865438"/>
          <p14:tracePt t="56717" x="6559550" y="2852738"/>
          <p14:tracePt t="56748" x="6559550" y="2840038"/>
          <p14:tracePt t="56761" x="6546850" y="2840038"/>
          <p14:tracePt t="56768" x="6521450" y="2803525"/>
          <p14:tracePt t="56778" x="6496050" y="2803525"/>
          <p14:tracePt t="56782" x="6459538" y="2790825"/>
          <p14:tracePt t="56798" x="6446838" y="2790825"/>
          <p14:tracePt t="56811" x="6446838" y="2778125"/>
          <p14:tracePt t="56904" x="6421438" y="2778125"/>
          <p14:tracePt t="56911" x="6408738" y="2778125"/>
          <p14:tracePt t="56918" x="6383338" y="2790825"/>
          <p14:tracePt t="56927" x="6370638" y="2790825"/>
          <p14:tracePt t="56932" x="6334125" y="2816225"/>
          <p14:tracePt t="56940" x="6308725" y="2828925"/>
          <p14:tracePt t="56948" x="6296025" y="2840038"/>
          <p14:tracePt t="56953" x="6296025" y="2852738"/>
          <p14:tracePt t="56961" x="6283325" y="2865438"/>
          <p14:tracePt t="56967" x="6270625" y="2865438"/>
          <p14:tracePt t="56983" x="6259513" y="2878138"/>
          <p14:tracePt t="56998" x="6259513" y="2890838"/>
          <p14:tracePt t="57004" x="6234113" y="2890838"/>
          <p14:tracePt t="57011" x="6234113" y="2903538"/>
          <p14:tracePt t="57068" x="6234113" y="2916238"/>
          <p14:tracePt t="57082" x="6234113" y="2928938"/>
          <p14:tracePt t="57097" x="6234113" y="2941638"/>
          <p14:tracePt t="57134" x="6221413" y="2952750"/>
          <p14:tracePt t="57140" x="6221413" y="2965450"/>
          <p14:tracePt t="57204" x="6221413" y="2978150"/>
          <p14:tracePt t="57211" x="6221413" y="2990850"/>
          <p14:tracePt t="57218" x="6221413" y="3003550"/>
          <p14:tracePt t="57228" x="6221413" y="3016250"/>
          <p14:tracePt t="57232" x="6221413" y="3028950"/>
          <p14:tracePt t="57247" x="6221413" y="3041650"/>
          <p14:tracePt t="57262" x="6221413" y="3054350"/>
          <p14:tracePt t="57269" x="6208713" y="3065463"/>
          <p14:tracePt t="57283" x="6208713" y="3078163"/>
          <p14:tracePt t="57355" x="6208713" y="3090863"/>
          <p14:tracePt t="57405" x="6208713" y="3103563"/>
          <p14:tracePt t="57441" x="6208713" y="3128963"/>
          <p14:tracePt t="57455" x="6208713" y="3141663"/>
          <p14:tracePt t="57461" x="6208713" y="3154363"/>
          <p14:tracePt t="57468" x="6208713" y="3165475"/>
          <p14:tracePt t="57477" x="6208713" y="3178175"/>
          <p14:tracePt t="57482" x="6208713" y="3190875"/>
          <p14:tracePt t="57489" x="6208713" y="3203575"/>
          <p14:tracePt t="57497" x="6208713" y="3228975"/>
          <p14:tracePt t="57504" x="6221413" y="3254375"/>
          <p14:tracePt t="57520" x="6221413" y="3278188"/>
          <p14:tracePt t="57529" x="6221413" y="3316288"/>
          <p14:tracePt t="57533" x="6234113" y="3354388"/>
          <p14:tracePt t="57541" x="6234113" y="3390900"/>
          <p14:tracePt t="57548" x="6259513" y="3429000"/>
          <p14:tracePt t="57554" x="6259513" y="3479800"/>
          <p14:tracePt t="57561" x="6270625" y="3529013"/>
          <p14:tracePt t="57569" x="6270625" y="3567113"/>
          <p14:tracePt t="57578" x="6270625" y="3603625"/>
          <p14:tracePt t="57583" x="6270625" y="3616325"/>
          <p14:tracePt t="57590" x="6270625" y="3641725"/>
          <p14:tracePt t="57597" x="6270625" y="3654425"/>
          <p14:tracePt t="57604" x="6270625" y="3679825"/>
          <p14:tracePt t="57612" x="6270625" y="3692525"/>
          <p14:tracePt t="57620" x="6270625" y="3729038"/>
          <p14:tracePt t="57629" x="6270625" y="3754438"/>
          <p14:tracePt t="57633" x="6270625" y="3767138"/>
          <p14:tracePt t="57639" x="6270625" y="3792538"/>
          <p14:tracePt t="57656" x="6270625" y="3829050"/>
          <p14:tracePt t="57662" x="6270625" y="3854450"/>
          <p14:tracePt t="57670" x="6270625" y="3879850"/>
          <p14:tracePt t="57678" x="6270625" y="3916363"/>
          <p14:tracePt t="57683" x="6270625" y="3967163"/>
          <p14:tracePt t="57690" x="6270625" y="4005263"/>
          <p14:tracePt t="57697" x="6270625" y="4041775"/>
          <p14:tracePt t="57704" x="6270625" y="4067175"/>
          <p14:tracePt t="57711" x="6283325" y="4117975"/>
          <p14:tracePt t="57720" x="6283325" y="4154488"/>
          <p14:tracePt t="57727" x="6283325" y="4230688"/>
          <p14:tracePt t="57733" x="6283325" y="4279900"/>
          <p14:tracePt t="57740" x="6283325" y="4330700"/>
          <p14:tracePt t="57748" x="6283325" y="4379913"/>
          <p14:tracePt t="57755" x="6283325" y="4430713"/>
          <p14:tracePt t="57762" x="6283325" y="4492625"/>
          <p14:tracePt t="57769" x="6283325" y="4505325"/>
          <p14:tracePt t="57777" x="6283325" y="4530725"/>
          <p14:tracePt t="57783" x="6283325" y="4554538"/>
          <p14:tracePt t="57791" x="6283325" y="4579938"/>
          <p14:tracePt t="57841" x="6283325" y="4618038"/>
          <p14:tracePt t="57848" x="6283325" y="4656138"/>
          <p14:tracePt t="57855" x="6283325" y="4756150"/>
          <p14:tracePt t="57864" x="6296025" y="4830763"/>
          <p14:tracePt t="57870" x="6296025" y="4905375"/>
          <p14:tracePt t="57880" x="6296025" y="4943475"/>
          <p14:tracePt t="57894" x="6308725" y="5030788"/>
          <p14:tracePt t="57898" x="6308725" y="5056188"/>
          <p14:tracePt t="57904" x="6308725" y="5081588"/>
          <p14:tracePt t="57912" x="6308725" y="5092700"/>
          <p14:tracePt t="57919" x="6308725" y="5105400"/>
          <p14:tracePt t="57964" x="6308725" y="5130800"/>
          <p14:tracePt t="57970" x="6321425" y="5156200"/>
          <p14:tracePt t="57976" x="6321425" y="5181600"/>
          <p14:tracePt t="57983" x="6321425" y="5218113"/>
          <p14:tracePt t="57991" x="6334125" y="5256213"/>
          <p14:tracePt t="57998" x="6334125" y="5294313"/>
          <p14:tracePt t="58006" x="6346825" y="5343525"/>
          <p14:tracePt t="58012" x="6359525" y="5394325"/>
          <p14:tracePt t="58019" x="6359525" y="5456238"/>
          <p14:tracePt t="58034" x="6359525" y="5468938"/>
          <p14:tracePt t="58048" x="6383338" y="5481638"/>
          <p14:tracePt t="58056" x="6383338" y="5507038"/>
          <p14:tracePt t="58063" x="6383338" y="5530850"/>
          <p14:tracePt t="58069" x="6396038" y="5556250"/>
          <p14:tracePt t="58084" x="6408738" y="5568950"/>
          <p14:tracePt t="58091" x="6408738" y="5594350"/>
          <p14:tracePt t="58099" x="6421438" y="5594350"/>
          <p14:tracePt t="58104" x="6434138" y="5607050"/>
          <p14:tracePt t="58113" x="6434138" y="5619750"/>
          <p14:tracePt t="58119" x="6434138" y="5630863"/>
          <p14:tracePt t="58170" x="6446838" y="5643563"/>
          <p14:tracePt t="58177" x="6459538" y="5643563"/>
          <p14:tracePt t="58184" x="6472238" y="5656263"/>
          <p14:tracePt t="58191" x="6521450" y="5668963"/>
          <p14:tracePt t="58198" x="6534150" y="5668963"/>
          <p14:tracePt t="58204" x="6559550" y="5681663"/>
          <p14:tracePt t="58213" x="6572250" y="5681663"/>
          <p14:tracePt t="58219" x="6608763" y="5681663"/>
          <p14:tracePt t="58235" x="6621463" y="5681663"/>
          <p14:tracePt t="58256" x="6634163" y="5681663"/>
          <p14:tracePt t="58270" x="6646863" y="5681663"/>
          <p14:tracePt t="58278" x="6659563" y="5681663"/>
          <p14:tracePt t="58284" x="6672263" y="5681663"/>
          <p14:tracePt t="58299" x="6708775" y="5656263"/>
          <p14:tracePt t="58305" x="6734175" y="5643563"/>
          <p14:tracePt t="58314" x="6772275" y="5581650"/>
          <p14:tracePt t="58320" x="6808788" y="5530850"/>
          <p14:tracePt t="58328" x="6872288" y="5418138"/>
          <p14:tracePt t="58334" x="6884988" y="5381625"/>
          <p14:tracePt t="58344" x="6921500" y="5330825"/>
          <p14:tracePt t="58348" x="6934200" y="5294313"/>
          <p14:tracePt t="58355" x="6934200" y="5281613"/>
          <p14:tracePt t="58364" x="6934200" y="5268913"/>
          <p14:tracePt t="58377" x="6934200" y="5256213"/>
          <p14:tracePt t="58391" x="6946900" y="5256213"/>
          <p14:tracePt t="58444" x="6946900" y="5243513"/>
          <p14:tracePt t="58450" x="6959600" y="5181600"/>
          <p14:tracePt t="58456" x="7021513" y="5056188"/>
          <p14:tracePt t="58464" x="7046913" y="4956175"/>
          <p14:tracePt t="58469" x="7046913" y="4905375"/>
          <p14:tracePt t="58478" x="7059613" y="4843463"/>
          <p14:tracePt t="58483" x="7072313" y="4792663"/>
          <p14:tracePt t="58491" x="7097713" y="4692650"/>
          <p14:tracePt t="58498" x="7097713" y="4643438"/>
          <p14:tracePt t="58506" x="7110413" y="4605338"/>
          <p14:tracePt t="58513" x="7123113" y="4567238"/>
          <p14:tracePt t="58520" x="7123113" y="4543425"/>
          <p14:tracePt t="58528" x="7123113" y="4505325"/>
          <p14:tracePt t="58534" x="7123113" y="4454525"/>
          <p14:tracePt t="58541" x="7123113" y="4405313"/>
          <p14:tracePt t="58548" x="7123113" y="4379913"/>
          <p14:tracePt t="58556" x="7123113" y="4305300"/>
          <p14:tracePt t="58562" x="7110413" y="4267200"/>
          <p14:tracePt t="58569" x="7085013" y="4179888"/>
          <p14:tracePt t="58577" x="7072313" y="4141788"/>
          <p14:tracePt t="58585" x="7059613" y="4079875"/>
          <p14:tracePt t="58591" x="7046913" y="4005263"/>
          <p14:tracePt t="58598" x="7046913" y="3967163"/>
          <p14:tracePt t="58605" x="7034213" y="3905250"/>
          <p14:tracePt t="58613" x="7021513" y="3841750"/>
          <p14:tracePt t="58620" x="7021513" y="3803650"/>
          <p14:tracePt t="58627" x="6985000" y="3729038"/>
          <p14:tracePt t="58634" x="6972300" y="3679825"/>
          <p14:tracePt t="58644" x="6972300" y="3579813"/>
          <p14:tracePt t="58648" x="6959600" y="3503613"/>
          <p14:tracePt t="58656" x="6959600" y="3416300"/>
          <p14:tracePt t="58663" x="6959600" y="3367088"/>
          <p14:tracePt t="58670" x="6959600" y="3267075"/>
          <p14:tracePt t="58678" x="6959600" y="3203575"/>
          <p14:tracePt t="58684" x="6946900" y="3103563"/>
          <p14:tracePt t="58691" x="6946900" y="3028950"/>
          <p14:tracePt t="58698" x="6946900" y="2952750"/>
          <p14:tracePt t="58706" x="6934200" y="2916238"/>
          <p14:tracePt t="58714" x="6921500" y="2890838"/>
          <p14:tracePt t="58720" x="6910388" y="2852738"/>
          <p14:tracePt t="58728" x="6897688" y="2828925"/>
          <p14:tracePt t="58734" x="6897688" y="2803525"/>
          <p14:tracePt t="58820" x="6884988" y="2803525"/>
          <p14:tracePt t="58827" x="6859588" y="2803525"/>
          <p14:tracePt t="58835" x="6859588" y="2790825"/>
          <p14:tracePt t="58877" x="6859588" y="2778125"/>
          <p14:tracePt t="58899" x="6846888" y="2778125"/>
          <p14:tracePt t="58935" x="6846888" y="2765425"/>
          <p14:tracePt t="58943" x="6834188" y="2765425"/>
          <p14:tracePt t="58950" x="6821488" y="2765425"/>
          <p14:tracePt t="58955" x="6808788" y="2765425"/>
          <p14:tracePt t="58963" x="6797675" y="2740025"/>
          <p14:tracePt t="58978" x="6784975" y="2740025"/>
          <p14:tracePt t="58996" x="6759575" y="2740025"/>
          <p14:tracePt t="59407" x="6672263" y="2728913"/>
          <p14:tracePt t="59414" x="6572250" y="2728913"/>
          <p14:tracePt t="59421" x="6508750" y="2728913"/>
          <p14:tracePt t="59428" x="6408738" y="2740025"/>
          <p14:tracePt t="59435" x="6334125" y="2752725"/>
          <p14:tracePt t="59444" x="6234113" y="2765425"/>
          <p14:tracePt t="59449" x="6134100" y="2765425"/>
          <p14:tracePt t="59457" x="6034088" y="2778125"/>
          <p14:tracePt t="59464" x="5957888" y="2816225"/>
          <p14:tracePt t="59471" x="5883275" y="2828925"/>
          <p14:tracePt t="59477" x="5832475" y="2840038"/>
          <p14:tracePt t="59484" x="5757863" y="2840038"/>
          <p14:tracePt t="59494" x="5719763" y="2840038"/>
          <p14:tracePt t="59499" x="5645150" y="2840038"/>
          <p14:tracePt t="59506" x="5607050" y="2840038"/>
          <p14:tracePt t="59513" x="5557838" y="2840038"/>
          <p14:tracePt t="59520" x="5483225" y="2840038"/>
          <p14:tracePt t="59528" x="5407025" y="2840038"/>
          <p14:tracePt t="59535" x="5294313" y="2840038"/>
          <p14:tracePt t="59544" x="5170488" y="2828925"/>
          <p14:tracePt t="59550" x="5106988" y="2828925"/>
          <p14:tracePt t="59557" x="4981575" y="2790825"/>
          <p14:tracePt t="59565" x="4906963" y="2778125"/>
          <p14:tracePt t="59570" x="4806950" y="2752725"/>
          <p14:tracePt t="59578" x="4743450" y="2740025"/>
          <p14:tracePt t="59586" x="4668838" y="2728913"/>
          <p14:tracePt t="59595" x="4619625" y="2728913"/>
          <p14:tracePt t="59599" x="4530725" y="2716213"/>
          <p14:tracePt t="59607" x="4456113" y="2678113"/>
          <p14:tracePt t="59614" x="4330700" y="2665413"/>
          <p14:tracePt t="59621" x="4230688" y="2627313"/>
          <p14:tracePt t="59629" x="4130675" y="2616200"/>
          <p14:tracePt t="59636" x="4056063" y="2578100"/>
          <p14:tracePt t="59644" x="3979863" y="2565400"/>
          <p14:tracePt t="59650" x="3943350" y="2540000"/>
          <p14:tracePt t="59657" x="3892550" y="2527300"/>
          <p14:tracePt t="59664" x="3892550" y="2516188"/>
          <p14:tracePt t="59671" x="3867150" y="2490788"/>
          <p14:tracePt t="59678" x="3856038" y="2490788"/>
          <p14:tracePt t="59685" x="3830638" y="2490788"/>
          <p14:tracePt t="59708" x="3830638" y="2478088"/>
          <p14:tracePt t="59722" x="3817938" y="2478088"/>
          <p14:tracePt t="60414" x="3867150" y="2478088"/>
          <p14:tracePt t="60421" x="3905250" y="2478088"/>
          <p14:tracePt t="60428" x="3968750" y="2465388"/>
          <p14:tracePt t="60435" x="3992563" y="2465388"/>
          <p14:tracePt t="60444" x="4030663" y="2465388"/>
          <p14:tracePt t="60450" x="4056063" y="2465388"/>
          <p14:tracePt t="60460" x="4105275" y="2452688"/>
          <p14:tracePt t="60465" x="4143375" y="2452688"/>
          <p14:tracePt t="60472" x="4181475" y="2452688"/>
          <p14:tracePt t="60480" x="4230688" y="2452688"/>
          <p14:tracePt t="60487" x="4268788" y="2452688"/>
          <p14:tracePt t="60494" x="4305300" y="2452688"/>
          <p14:tracePt t="60500" x="4368800" y="2427288"/>
          <p14:tracePt t="60508" x="4406900" y="2427288"/>
          <p14:tracePt t="60515" x="4443413" y="2427288"/>
          <p14:tracePt t="60522" x="4494213" y="2403475"/>
          <p14:tracePt t="60529" x="4543425" y="2403475"/>
          <p14:tracePt t="60536" x="4606925" y="2403475"/>
          <p14:tracePt t="60543" x="4630738" y="2403475"/>
          <p14:tracePt t="60550" x="4668838" y="2403475"/>
          <p14:tracePt t="60562" x="4743450" y="2403475"/>
          <p14:tracePt t="60565" x="4781550" y="2403475"/>
          <p14:tracePt t="60572" x="4832350" y="2403475"/>
          <p14:tracePt t="60579" x="4906963" y="2427288"/>
          <p14:tracePt t="60586" x="4956175" y="2427288"/>
          <p14:tracePt t="60594" x="5032375" y="2439988"/>
          <p14:tracePt t="60601" x="5068888" y="2439988"/>
          <p14:tracePt t="60612" x="5094288" y="2439988"/>
          <p14:tracePt t="60615" x="5145088" y="2439988"/>
          <p14:tracePt t="60623" x="5170488" y="2439988"/>
          <p14:tracePt t="60628" x="5181600" y="2439988"/>
          <p14:tracePt t="60636" x="5194300" y="2452688"/>
          <p14:tracePt t="60644" x="5207000" y="2452688"/>
          <p14:tracePt t="60650" x="5232400" y="2465388"/>
          <p14:tracePt t="60660" x="5270500" y="2465388"/>
          <p14:tracePt t="60665" x="5307013" y="2478088"/>
          <p14:tracePt t="60672" x="5332413" y="2490788"/>
          <p14:tracePt t="60681" x="5357813" y="2490788"/>
          <p14:tracePt t="60686" x="5407025" y="2516188"/>
          <p14:tracePt t="60694" x="5432425" y="2516188"/>
          <p14:tracePt t="60701" x="5445125" y="2565400"/>
          <p14:tracePt t="60711" x="5470525" y="2565400"/>
          <p14:tracePt t="60715" x="5483225" y="2565400"/>
          <p14:tracePt t="60723" x="5495925" y="2578100"/>
          <p14:tracePt t="60729" x="5507038" y="2578100"/>
          <p14:tracePt t="60737" x="5519738" y="2590800"/>
          <p14:tracePt t="60744" x="5532438" y="2603500"/>
          <p14:tracePt t="60750" x="5545138" y="2603500"/>
          <p14:tracePt t="60761" x="5545138" y="2616200"/>
          <p14:tracePt t="60773" x="5570538" y="2627313"/>
          <p14:tracePt t="60780" x="5583238" y="2652713"/>
          <p14:tracePt t="60787" x="5619750" y="2665413"/>
          <p14:tracePt t="60794" x="5632450" y="2678113"/>
          <p14:tracePt t="60801" x="5657850" y="2703513"/>
          <p14:tracePt t="60811" x="5670550" y="2716213"/>
          <p14:tracePt t="60815" x="5683250" y="2728913"/>
          <p14:tracePt t="60821" x="5695950" y="2740025"/>
          <p14:tracePt t="60829" x="5732463" y="2778125"/>
          <p14:tracePt t="60836" x="5745163" y="2778125"/>
          <p14:tracePt t="60844" x="5757863" y="2790825"/>
          <p14:tracePt t="60850" x="5770563" y="2790825"/>
          <p14:tracePt t="60861" x="5770563" y="2803525"/>
          <p14:tracePt t="60865" x="5783263" y="2803525"/>
          <p14:tracePt t="60880" x="5783263" y="2816225"/>
          <p14:tracePt t="60894" x="5795963" y="2816225"/>
          <p14:tracePt t="60910" x="5808663" y="2828925"/>
          <p14:tracePt t="60915" x="5821363" y="2840038"/>
          <p14:tracePt t="60922" x="5845175" y="2852738"/>
          <p14:tracePt t="60930" x="5857875" y="2878138"/>
          <p14:tracePt t="60936" x="5857875" y="2890838"/>
          <p14:tracePt t="60943" x="5870575" y="2890838"/>
          <p14:tracePt t="60951" x="5883275" y="2903538"/>
          <p14:tracePt t="60961" x="5895975" y="2916238"/>
          <p14:tracePt t="60973" x="5895975" y="2928938"/>
          <p14:tracePt t="61388" x="5921375" y="2928938"/>
          <p14:tracePt t="61395" x="5932488" y="2928938"/>
          <p14:tracePt t="61402" x="5945188" y="2941638"/>
          <p14:tracePt t="61410" x="5957888" y="2941638"/>
          <p14:tracePt t="61423" x="5970588" y="2941638"/>
          <p14:tracePt t="61430" x="5983288" y="2941638"/>
          <p14:tracePt t="61440" x="6008688" y="2941638"/>
          <p14:tracePt t="61514" x="5995988" y="2941638"/>
          <p14:tracePt t="61521" x="5957888" y="2941638"/>
          <p14:tracePt t="61528" x="5895975" y="2928938"/>
          <p14:tracePt t="61535" x="5808663" y="2916238"/>
          <p14:tracePt t="61543" x="5683250" y="2865438"/>
          <p14:tracePt t="61550" x="5583238" y="2840038"/>
          <p14:tracePt t="61558" x="5457825" y="2828925"/>
          <p14:tracePt t="61565" x="5383213" y="2816225"/>
          <p14:tracePt t="61573" x="5307013" y="2803525"/>
          <p14:tracePt t="61579" x="5270500" y="2778125"/>
          <p14:tracePt t="61587" x="5219700" y="2765425"/>
          <p14:tracePt t="61594" x="5194300" y="2765425"/>
          <p14:tracePt t="61601" x="5170488" y="2752725"/>
          <p14:tracePt t="61609" x="5145088" y="2728913"/>
          <p14:tracePt t="61615" x="5119688" y="2728913"/>
          <p14:tracePt t="61622" x="5057775" y="2690813"/>
          <p14:tracePt t="61629" x="5032375" y="2665413"/>
          <p14:tracePt t="61636" x="5006975" y="2640013"/>
          <p14:tracePt t="61643" x="4968875" y="2603500"/>
          <p14:tracePt t="61652" x="4919663" y="2578100"/>
          <p14:tracePt t="61659" x="4881563" y="2565400"/>
          <p14:tracePt t="61665" x="4832350" y="2540000"/>
          <p14:tracePt t="61672" x="4781550" y="2503488"/>
          <p14:tracePt t="61680" x="4732338" y="2490788"/>
          <p14:tracePt t="61687" x="4643438" y="2465388"/>
          <p14:tracePt t="61694" x="4594225" y="2452688"/>
          <p14:tracePt t="61701" x="4518025" y="2439988"/>
          <p14:tracePt t="61708" x="4481513" y="2439988"/>
          <p14:tracePt t="61716" x="4430713" y="2439988"/>
          <p14:tracePt t="61723" x="4381500" y="2439988"/>
          <p14:tracePt t="61729" x="4343400" y="2439988"/>
          <p14:tracePt t="61737" x="4281488" y="2414588"/>
          <p14:tracePt t="61743" x="4230688" y="2414588"/>
          <p14:tracePt t="61751" x="4192588" y="2403475"/>
          <p14:tracePt t="61758" x="4156075" y="2403475"/>
          <p14:tracePt t="61766" x="4081463" y="2390775"/>
          <p14:tracePt t="61774" x="4043363" y="2390775"/>
          <p14:tracePt t="61779" x="4005263" y="2390775"/>
          <p14:tracePt t="61786" x="3968750" y="2390775"/>
          <p14:tracePt t="61793" x="3956050" y="2378075"/>
          <p14:tracePt t="61808" x="3943350" y="2378075"/>
          <p14:tracePt t="63104" x="3956050" y="2378075"/>
          <p14:tracePt t="63110" x="3968750" y="2378075"/>
          <p14:tracePt t="63118" x="4030663" y="2378075"/>
          <p14:tracePt t="63126" x="4068763" y="2378075"/>
          <p14:tracePt t="63132" x="4117975" y="2378075"/>
          <p14:tracePt t="63139" x="4168775" y="2390775"/>
          <p14:tracePt t="63147" x="4217988" y="2390775"/>
          <p14:tracePt t="63153" x="4243388" y="2390775"/>
          <p14:tracePt t="63161" x="4281488" y="2390775"/>
          <p14:tracePt t="63168" x="4305300" y="2390775"/>
          <p14:tracePt t="63176" x="4318000" y="2390775"/>
          <p14:tracePt t="63190" x="4343400" y="2390775"/>
          <p14:tracePt t="63197" x="4381500" y="2390775"/>
          <p14:tracePt t="63204" x="4430713" y="2390775"/>
          <p14:tracePt t="63210" x="4468813" y="2390775"/>
          <p14:tracePt t="63218" x="4530725" y="2365375"/>
          <p14:tracePt t="63226" x="4568825" y="2352675"/>
          <p14:tracePt t="63232" x="4606925" y="2352675"/>
          <p14:tracePt t="63239" x="4643438" y="2339975"/>
          <p14:tracePt t="63246" x="4668838" y="2327275"/>
          <p14:tracePt t="63254" x="4706938" y="2327275"/>
          <p14:tracePt t="63260" x="4732338" y="2303463"/>
          <p14:tracePt t="63268" x="4743450" y="2303463"/>
          <p14:tracePt t="63277" x="4794250" y="2290763"/>
          <p14:tracePt t="63282" x="4832350" y="2290763"/>
          <p14:tracePt t="63289" x="4868863" y="2290763"/>
          <p14:tracePt t="63296" x="4919663" y="2278063"/>
          <p14:tracePt t="63303" x="4968875" y="2278063"/>
          <p14:tracePt t="63310" x="5006975" y="2278063"/>
          <p14:tracePt t="63318" x="5081588" y="2278063"/>
          <p14:tracePt t="63326" x="5132388" y="2278063"/>
          <p14:tracePt t="63332" x="5219700" y="2290763"/>
          <p14:tracePt t="63340" x="5270500" y="2303463"/>
          <p14:tracePt t="63346" x="5357813" y="2327275"/>
          <p14:tracePt t="63353" x="5407025" y="2339975"/>
          <p14:tracePt t="63362" x="5470525" y="2378075"/>
          <p14:tracePt t="63368" x="5545138" y="2403475"/>
          <p14:tracePt t="63376" x="5583238" y="2439988"/>
          <p14:tracePt t="63381" x="5670550" y="2490788"/>
          <p14:tracePt t="63389" x="5708650" y="2527300"/>
          <p14:tracePt t="63396" x="5770563" y="2565400"/>
          <p14:tracePt t="63403" x="5783263" y="2578100"/>
          <p14:tracePt t="63411" x="5795963" y="2590800"/>
          <p14:tracePt t="63417" x="5808663" y="2603500"/>
          <p14:tracePt t="63426" x="5821363" y="2616200"/>
          <p14:tracePt t="63432" x="5832475" y="2627313"/>
          <p14:tracePt t="63446" x="5845175" y="2640013"/>
          <p14:tracePt t="63461" x="5883275" y="2652713"/>
          <p14:tracePt t="63468" x="5908675" y="2678113"/>
          <p14:tracePt t="63477" x="5932488" y="2728913"/>
          <p14:tracePt t="63483" x="5970588" y="2752725"/>
          <p14:tracePt t="63490" x="6034088" y="2778125"/>
          <p14:tracePt t="63496" x="6070600" y="2803525"/>
          <p14:tracePt t="63503" x="6096000" y="2852738"/>
          <p14:tracePt t="63510" x="6134100" y="2865438"/>
          <p14:tracePt t="63519" x="6146800" y="2890838"/>
          <p14:tracePt t="63526" x="6157913" y="2903538"/>
          <p14:tracePt t="63532" x="6170613" y="2916238"/>
          <p14:tracePt t="63540" x="6183313" y="2928938"/>
          <p14:tracePt t="63546" x="6183313" y="2941638"/>
          <p14:tracePt t="63553" x="6196013" y="2941638"/>
          <p14:tracePt t="63576" x="6196013" y="2965450"/>
          <p14:tracePt t="63583" x="6208713" y="2965450"/>
          <p14:tracePt t="63633" x="6208713" y="2978150"/>
          <p14:tracePt t="63647" x="6221413" y="2978150"/>
          <p14:tracePt t="63654" x="6221413" y="2990850"/>
          <p14:tracePt t="63662" x="6234113" y="3003550"/>
          <p14:tracePt t="63668" x="6246813" y="3003550"/>
          <p14:tracePt t="63677" x="6259513" y="3003550"/>
          <p14:tracePt t="63682" x="6259513" y="3016250"/>
          <p14:tracePt t="63719" x="6270625" y="3016250"/>
          <p14:tracePt t="63804" x="6270625" y="3028950"/>
          <p14:tracePt t="63991" x="6270625" y="3041650"/>
          <p14:tracePt t="63997" x="6283325" y="3041650"/>
          <p14:tracePt t="64748" x="6321425" y="3041650"/>
          <p14:tracePt t="64755" x="6370638" y="3028950"/>
          <p14:tracePt t="64763" x="6421438" y="3028950"/>
          <p14:tracePt t="64769" x="6446838" y="3016250"/>
          <p14:tracePt t="64777" x="6459538" y="3016250"/>
          <p14:tracePt t="64783" x="6496050" y="3016250"/>
          <p14:tracePt t="64795" x="6534150" y="3003550"/>
          <p14:tracePt t="64797" x="6559550" y="3003550"/>
          <p14:tracePt t="64805" x="6572250" y="3003550"/>
          <p14:tracePt t="64812" x="6596063" y="3003550"/>
          <p14:tracePt t="64819" x="6621463" y="3003550"/>
          <p14:tracePt t="64834" x="6659563" y="3003550"/>
          <p14:tracePt t="64843" x="6696075" y="3003550"/>
          <p14:tracePt t="64848" x="6734175" y="3003550"/>
          <p14:tracePt t="64856" x="6772275" y="3003550"/>
          <p14:tracePt t="64864" x="6821488" y="3003550"/>
          <p14:tracePt t="64870" x="6859588" y="3003550"/>
          <p14:tracePt t="64877" x="6934200" y="3003550"/>
          <p14:tracePt t="64884" x="6972300" y="3016250"/>
          <p14:tracePt t="64894" x="7010400" y="3028950"/>
          <p14:tracePt t="64898" x="7046913" y="3028950"/>
          <p14:tracePt t="64904" x="7072313" y="3041650"/>
          <p14:tracePt t="64912" x="7097713" y="3054350"/>
          <p14:tracePt t="64919" x="7110413" y="3065463"/>
          <p14:tracePt t="64926" x="7123113" y="3065463"/>
          <p14:tracePt t="64935" x="7159625" y="3090863"/>
          <p14:tracePt t="64943" x="7185025" y="3103563"/>
          <p14:tracePt t="64948" x="7210425" y="3116263"/>
          <p14:tracePt t="64955" x="7235825" y="3141663"/>
          <p14:tracePt t="64962" x="7272338" y="3178175"/>
          <p14:tracePt t="64969" x="7285038" y="3190875"/>
          <p14:tracePt t="64977" x="7297738" y="3190875"/>
          <p14:tracePt t="65006" x="7310438" y="3190875"/>
          <p14:tracePt t="65027" x="7310438" y="3203575"/>
          <p14:tracePt t="65084" x="7323138" y="3203575"/>
          <p14:tracePt t="65091" x="7323138" y="3216275"/>
          <p14:tracePt t="66321" x="7323138" y="3203575"/>
          <p14:tracePt t="66422" x="7348538" y="3190875"/>
          <p14:tracePt t="66428" x="7372350" y="3190875"/>
          <p14:tracePt t="66436" x="7423150" y="3190875"/>
          <p14:tracePt t="66443" x="7459663" y="3190875"/>
          <p14:tracePt t="66450" x="7497763" y="3190875"/>
          <p14:tracePt t="66460" x="7561263" y="3190875"/>
          <p14:tracePt t="66464" x="7572375" y="3190875"/>
          <p14:tracePt t="66471" x="7597775" y="3190875"/>
          <p14:tracePt t="66478" x="7610475" y="3190875"/>
          <p14:tracePt t="66493" x="7623175" y="3190875"/>
          <p14:tracePt t="66522" x="7635875" y="3190875"/>
          <p14:tracePt t="66551" x="7685088" y="3190875"/>
          <p14:tracePt t="66558" x="7710488" y="3178175"/>
          <p14:tracePt t="66564" x="7735888" y="3178175"/>
          <p14:tracePt t="66571" x="7748588" y="3178175"/>
          <p14:tracePt t="66578" x="7748588" y="3165475"/>
          <p14:tracePt t="66615" x="7773988" y="3165475"/>
          <p14:tracePt t="66679" x="7761288" y="3154363"/>
          <p14:tracePt t="66686" x="7761288" y="3116263"/>
          <p14:tracePt t="66692" x="7761288" y="3090863"/>
          <p14:tracePt t="66708" x="7748588" y="3065463"/>
          <p14:tracePt t="66716" x="7735888" y="3028950"/>
          <p14:tracePt t="66721" x="7723188" y="3003550"/>
          <p14:tracePt t="66736" x="7697788" y="2978150"/>
          <p14:tracePt t="66743" x="7697788" y="2965450"/>
          <p14:tracePt t="66750" x="7697788" y="2952750"/>
          <p14:tracePt t="66760" x="7685088" y="2952750"/>
          <p14:tracePt t="66773" x="7685088" y="2941638"/>
          <p14:tracePt t="66786" x="7673975" y="2941638"/>
          <p14:tracePt t="66793" x="7635875" y="2903538"/>
          <p14:tracePt t="66800" x="7623175" y="2890838"/>
          <p14:tracePt t="66809" x="7623175" y="2878138"/>
          <p14:tracePt t="66814" x="7610475" y="2878138"/>
          <p14:tracePt t="66822" x="7597775" y="2865438"/>
          <p14:tracePt t="66833" x="7572375" y="2852738"/>
          <p14:tracePt t="66844" x="7561263" y="2840038"/>
          <p14:tracePt t="66850" x="7523163" y="2840038"/>
          <p14:tracePt t="66860" x="7510463" y="2828925"/>
          <p14:tracePt t="66864" x="7497763" y="2828925"/>
          <p14:tracePt t="66872" x="7497763" y="2816225"/>
          <p14:tracePt t="66896" x="7448550" y="2816225"/>
          <p14:tracePt t="66900" x="7435850" y="2816225"/>
          <p14:tracePt t="66910" x="7423150" y="2803525"/>
          <p14:tracePt t="66915" x="7410450" y="2803525"/>
          <p14:tracePt t="66922" x="7397750" y="2803525"/>
          <p14:tracePt t="66951" x="7385050" y="2803525"/>
          <p14:tracePt t="67022" x="7372350" y="2803525"/>
          <p14:tracePt t="67416" x="7359650" y="2803525"/>
          <p14:tracePt t="67451" x="7348538" y="2803525"/>
          <p14:tracePt t="67473" x="7285038" y="2778125"/>
          <p14:tracePt t="67480" x="7235825" y="2765425"/>
          <p14:tracePt t="67486" x="7159625" y="2752725"/>
          <p14:tracePt t="67495" x="7134225" y="2740025"/>
          <p14:tracePt t="67501" x="7110413" y="2728913"/>
          <p14:tracePt t="67509" x="7059613" y="2728913"/>
          <p14:tracePt t="67515" x="7021513" y="2716213"/>
          <p14:tracePt t="67523" x="6985000" y="2703513"/>
          <p14:tracePt t="67530" x="6921500" y="2703513"/>
          <p14:tracePt t="67536" x="6910388" y="2690813"/>
          <p14:tracePt t="67545" x="6884988" y="2690813"/>
          <p14:tracePt t="67551" x="6846888" y="2678113"/>
          <p14:tracePt t="67559" x="6784975" y="2640013"/>
          <p14:tracePt t="67565" x="6734175" y="2627313"/>
          <p14:tracePt t="67572" x="6696075" y="2603500"/>
          <p14:tracePt t="67580" x="6621463" y="2565400"/>
          <p14:tracePt t="67586" x="6534150" y="2540000"/>
          <p14:tracePt t="67593" x="6408738" y="2478088"/>
          <p14:tracePt t="67600" x="6308725" y="2427288"/>
          <p14:tracePt t="67608" x="6208713" y="2414588"/>
          <p14:tracePt t="67615" x="6083300" y="2378075"/>
          <p14:tracePt t="67622" x="5970588" y="2339975"/>
          <p14:tracePt t="67629" x="5857875" y="2290763"/>
          <p14:tracePt t="67636" x="5732463" y="2252663"/>
          <p14:tracePt t="67646" x="5595938" y="2214563"/>
          <p14:tracePt t="67650" x="5445125" y="2190750"/>
          <p14:tracePt t="67658" x="5345113" y="2165350"/>
          <p14:tracePt t="67665" x="5207000" y="2127250"/>
          <p14:tracePt t="67675" x="5081588" y="2127250"/>
          <p14:tracePt t="67680" x="5006975" y="2114550"/>
          <p14:tracePt t="67686" x="4932363" y="2101850"/>
          <p14:tracePt t="67693" x="4881563" y="2101850"/>
          <p14:tracePt t="67700" x="4806950" y="2101850"/>
          <p14:tracePt t="67709" x="4768850" y="2089150"/>
          <p14:tracePt t="67715" x="4732338" y="2089150"/>
          <p14:tracePt t="67723" x="4668838" y="2078038"/>
          <p14:tracePt t="67729" x="4606925" y="2078038"/>
          <p14:tracePt t="67737" x="4543425" y="2065338"/>
          <p14:tracePt t="67744" x="4494213" y="2065338"/>
          <p14:tracePt t="67750" x="4418013" y="2065338"/>
          <p14:tracePt t="67758" x="4368800" y="2065338"/>
          <p14:tracePt t="67766" x="4281488" y="2065338"/>
          <p14:tracePt t="67773" x="4205288" y="2039938"/>
          <p14:tracePt t="67780" x="4081463" y="2039938"/>
          <p14:tracePt t="67787" x="4005263" y="2039938"/>
          <p14:tracePt t="67794" x="3917950" y="2052638"/>
          <p14:tracePt t="67801" x="3843338" y="2052638"/>
          <p14:tracePt t="67808" x="3743325" y="2052638"/>
          <p14:tracePt t="67816" x="3692525" y="2052638"/>
          <p14:tracePt t="67823" x="3643313" y="2052638"/>
          <p14:tracePt t="67830" x="3605213" y="2052638"/>
          <p14:tracePt t="67836" x="3592513" y="2052638"/>
          <p14:tracePt t="67844" x="3579813" y="2052638"/>
          <p14:tracePt t="67859" x="3567113" y="2052638"/>
          <p14:tracePt t="67924" x="3530600" y="2065338"/>
          <p14:tracePt t="67930" x="3517900" y="2078038"/>
          <p14:tracePt t="67936" x="3492500" y="2089150"/>
          <p14:tracePt t="67943" x="3467100" y="2127250"/>
          <p14:tracePt t="67951" x="3441700" y="2139950"/>
          <p14:tracePt t="67958" x="3417888" y="2165350"/>
          <p14:tracePt t="67965" x="3417888" y="2178050"/>
          <p14:tracePt t="67973" x="3405188" y="2190750"/>
          <p14:tracePt t="67979" x="3392488" y="2201863"/>
          <p14:tracePt t="67986" x="3379788" y="2201863"/>
          <p14:tracePt t="67994" x="3367088" y="2239963"/>
          <p14:tracePt t="68002" x="3354388" y="2252663"/>
          <p14:tracePt t="68008" x="3354388" y="2265363"/>
          <p14:tracePt t="68015" x="3341688" y="2265363"/>
          <p14:tracePt t="68023" x="3317875" y="2278063"/>
          <p14:tracePt t="68029" x="3317875" y="2290763"/>
          <p14:tracePt t="68036" x="3305175" y="2314575"/>
          <p14:tracePt t="68043" x="3292475" y="2339975"/>
          <p14:tracePt t="68050" x="3279775" y="2378075"/>
          <p14:tracePt t="68066" x="3279775" y="2390775"/>
          <p14:tracePt t="68074" x="3267075" y="2390775"/>
          <p14:tracePt t="68079" x="3267075" y="2414588"/>
          <p14:tracePt t="68087" x="3267075" y="2427288"/>
          <p14:tracePt t="68094" x="3267075" y="2439988"/>
          <p14:tracePt t="68100" x="3267075" y="2452688"/>
          <p14:tracePt t="68109" x="3267075" y="2465388"/>
          <p14:tracePt t="68115" x="3254375" y="2465388"/>
          <p14:tracePt t="68122" x="3254375" y="2478088"/>
          <p14:tracePt t="68130" x="3254375" y="2490788"/>
          <p14:tracePt t="68137" x="3241675" y="2527300"/>
          <p14:tracePt t="68144" x="3241675" y="2540000"/>
          <p14:tracePt t="68152" x="3228975" y="2578100"/>
          <p14:tracePt t="68158" x="3228975" y="2603500"/>
          <p14:tracePt t="68165" x="3228975" y="2616200"/>
          <p14:tracePt t="68172" x="3228975" y="2640013"/>
          <p14:tracePt t="68179" x="3205163" y="2652713"/>
          <p14:tracePt t="68187" x="3205163" y="2665413"/>
          <p14:tracePt t="68194" x="3205163" y="2678113"/>
          <p14:tracePt t="68202" x="3205163" y="2716213"/>
          <p14:tracePt t="68209" x="3205163" y="2728913"/>
          <p14:tracePt t="68216" x="3205163" y="2740025"/>
          <p14:tracePt t="68224" x="3192463" y="2752725"/>
          <p14:tracePt t="68230" x="3192463" y="2765425"/>
          <p14:tracePt t="68237" x="3192463" y="2790825"/>
          <p14:tracePt t="68245" x="3192463" y="2816225"/>
          <p14:tracePt t="68259" x="3192463" y="2828925"/>
          <p14:tracePt t="68266" x="3192463" y="2840038"/>
          <p14:tracePt t="68275" x="3192463" y="2852738"/>
          <p14:tracePt t="68279" x="3192463" y="2865438"/>
          <p14:tracePt t="68301" x="3192463" y="2878138"/>
          <p14:tracePt t="68315" x="3192463" y="2890838"/>
          <p14:tracePt t="68325" x="3192463" y="2916238"/>
          <p14:tracePt t="68329" x="3179763" y="2916238"/>
          <p14:tracePt t="68336" x="3179763" y="2928938"/>
          <p14:tracePt t="68343" x="3179763" y="2941638"/>
          <p14:tracePt t="68359" x="3179763" y="2965450"/>
          <p14:tracePt t="68366" x="3179763" y="2978150"/>
          <p14:tracePt t="68381" x="3179763" y="2990850"/>
          <p14:tracePt t="68387" x="3179763" y="3003550"/>
          <p14:tracePt t="68431" x="3179763" y="3016250"/>
          <p14:tracePt t="68445" x="3179763" y="3028950"/>
          <p14:tracePt t="68458" x="3179763" y="3041650"/>
          <p14:tracePt t="68465" x="3179763" y="3054350"/>
          <p14:tracePt t="68474" x="3179763" y="3065463"/>
          <p14:tracePt t="68488" x="3179763" y="3103563"/>
          <p14:tracePt t="68495" x="3179763" y="3128963"/>
          <p14:tracePt t="68501" x="3179763" y="3165475"/>
          <p14:tracePt t="68508" x="3179763" y="3178175"/>
          <p14:tracePt t="68515" x="3179763" y="3190875"/>
          <p14:tracePt t="68525" x="3179763" y="3203575"/>
          <p14:tracePt t="68529" x="3179763" y="3216275"/>
          <p14:tracePt t="68537" x="3179763" y="3228975"/>
          <p14:tracePt t="68544" x="3179763" y="3241675"/>
          <p14:tracePt t="68566" x="3179763" y="3254375"/>
          <p14:tracePt t="68574" x="3179763" y="3267075"/>
          <p14:tracePt t="68580" x="3179763" y="3278188"/>
          <p14:tracePt t="68588" x="3179763" y="3290888"/>
          <p14:tracePt t="68594" x="3179763" y="3303588"/>
          <p14:tracePt t="68610" x="3179763" y="3316288"/>
          <p14:tracePt t="68616" x="3179763" y="3328988"/>
          <p14:tracePt t="68630" x="3179763" y="3341688"/>
          <p14:tracePt t="68652" x="3179763" y="3354388"/>
          <p14:tracePt t="68673" x="3179763" y="3367088"/>
          <p14:tracePt t="68789" x="3179763" y="3378200"/>
          <p14:tracePt t="68932" x="3154363" y="3378200"/>
          <p14:tracePt t="68939" x="3079750" y="3390900"/>
          <p14:tracePt t="68946" x="3003550" y="3390900"/>
          <p14:tracePt t="68952" x="2916238" y="3390900"/>
          <p14:tracePt t="68959" x="2816225" y="3390900"/>
          <p14:tracePt t="68966" x="2690813" y="3390900"/>
          <p14:tracePt t="68975" x="2616200" y="3378200"/>
          <p14:tracePt t="68981" x="2528888" y="3378200"/>
          <p14:tracePt t="68989" x="2465388" y="3354388"/>
          <p14:tracePt t="68996" x="2403475" y="3354388"/>
          <p14:tracePt t="69003" x="2339975" y="3341688"/>
          <p14:tracePt t="69009" x="2303463" y="3341688"/>
          <p14:tracePt t="69017" x="2290763" y="3341688"/>
          <p14:tracePt t="69026" x="2265363" y="3341688"/>
          <p14:tracePt t="69031" x="2252663" y="3341688"/>
          <p14:tracePt t="69039" x="2239963" y="3341688"/>
          <p14:tracePt t="69045" x="2228850" y="3341688"/>
          <p14:tracePt t="69082" x="2203450" y="3341688"/>
          <p14:tracePt t="69089" x="2178050" y="3341688"/>
          <p14:tracePt t="69096" x="2165350" y="3341688"/>
          <p14:tracePt t="69102" x="2152650" y="3341688"/>
          <p14:tracePt t="69110" x="2127250" y="3341688"/>
          <p14:tracePt t="69116" x="2090738" y="3341688"/>
          <p14:tracePt t="69125" x="2052638" y="3341688"/>
          <p14:tracePt t="69132" x="2027238" y="3341688"/>
          <p14:tracePt t="69139" x="1990725" y="3341688"/>
          <p14:tracePt t="69146" x="1939925" y="3341688"/>
          <p14:tracePt t="69153" x="1914525" y="3341688"/>
          <p14:tracePt t="69160" x="1878013" y="3341688"/>
          <p14:tracePt t="69166" x="1839913" y="3341688"/>
          <p14:tracePt t="69176" x="1814513" y="3354388"/>
          <p14:tracePt t="69181" x="1778000" y="3354388"/>
          <p14:tracePt t="69189" x="1765300" y="3354388"/>
          <p14:tracePt t="69196" x="1752600" y="3354388"/>
          <p14:tracePt t="69202" x="1714500" y="3354388"/>
          <p14:tracePt t="69210" x="1701800" y="3354388"/>
          <p14:tracePt t="69217" x="1677988" y="3354388"/>
          <p14:tracePt t="69225" x="1652588" y="3354388"/>
          <p14:tracePt t="69231" x="1639888" y="3354388"/>
          <p14:tracePt t="69832" x="1677988" y="3354388"/>
          <p14:tracePt t="69839" x="1727200" y="3354388"/>
          <p14:tracePt t="69847" x="1801813" y="3354388"/>
          <p14:tracePt t="69853" x="1839913" y="3354388"/>
          <p14:tracePt t="69861" x="1890713" y="3354388"/>
          <p14:tracePt t="69867" x="1965325" y="3354388"/>
          <p14:tracePt t="69875" x="2014538" y="3354388"/>
          <p14:tracePt t="69884" x="2090738" y="3354388"/>
          <p14:tracePt t="69893" x="2139950" y="3354388"/>
          <p14:tracePt t="69908" x="2265363" y="3341688"/>
          <p14:tracePt t="69914" x="2303463" y="3341688"/>
          <p14:tracePt t="69917" x="2365375" y="3341688"/>
          <p14:tracePt t="69925" x="2452688" y="3328988"/>
          <p14:tracePt t="69931" x="2528888" y="3316288"/>
          <p14:tracePt t="69939" x="2590800" y="3316288"/>
          <p14:tracePt t="69946" x="2690813" y="3290888"/>
          <p14:tracePt t="69953" x="2754313" y="3267075"/>
          <p14:tracePt t="69961" x="2828925" y="3267075"/>
          <p14:tracePt t="69968" x="2879725" y="3254375"/>
          <p14:tracePt t="69976" x="2979738" y="3241675"/>
          <p14:tracePt t="69982" x="3054350" y="3203575"/>
          <p14:tracePt t="69990" x="3154363" y="3190875"/>
          <p14:tracePt t="69997" x="3228975" y="3190875"/>
          <p14:tracePt t="70002" x="3341688" y="3165475"/>
          <p14:tracePt t="70011" x="3417888" y="3154363"/>
          <p14:tracePt t="70017" x="3530600" y="3103563"/>
          <p14:tracePt t="70025" x="3630613" y="3090863"/>
          <p14:tracePt t="70032" x="3705225" y="3078163"/>
          <p14:tracePt t="70041" x="3779838" y="3054350"/>
          <p14:tracePt t="70046" x="3856038" y="3028950"/>
          <p14:tracePt t="70053" x="3956050" y="3016250"/>
          <p14:tracePt t="70062" x="4005263" y="2990850"/>
          <p14:tracePt t="70067" x="4105275" y="2978150"/>
          <p14:tracePt t="70076" x="4168775" y="2941638"/>
          <p14:tracePt t="70082" x="4243388" y="2916238"/>
          <p14:tracePt t="70089" x="4294188" y="2916238"/>
          <p14:tracePt t="70096" x="4368800" y="2890838"/>
          <p14:tracePt t="70103" x="4443413" y="2878138"/>
          <p14:tracePt t="70112" x="4543425" y="2852738"/>
          <p14:tracePt t="70118" x="4619625" y="2840038"/>
          <p14:tracePt t="70125" x="4743450" y="2828925"/>
          <p14:tracePt t="70132" x="4881563" y="2803525"/>
          <p14:tracePt t="70143" x="4981575" y="2778125"/>
          <p14:tracePt t="70147" x="5132388" y="2752725"/>
          <p14:tracePt t="70153" x="5232400" y="2740025"/>
          <p14:tracePt t="70162" x="5281613" y="2740025"/>
          <p14:tracePt t="70167" x="5345113" y="2740025"/>
          <p14:tracePt t="70175" x="5407025" y="2740025"/>
          <p14:tracePt t="70182" x="5445125" y="2740025"/>
          <p14:tracePt t="70192" x="5507038" y="2728913"/>
          <p14:tracePt t="70197" x="5545138" y="2716213"/>
          <p14:tracePt t="70204" x="5619750" y="2716213"/>
          <p14:tracePt t="70210" x="5670550" y="2716213"/>
          <p14:tracePt t="70218" x="5719763" y="2716213"/>
          <p14:tracePt t="70225" x="5821363" y="2716213"/>
          <p14:tracePt t="70232" x="5921375" y="2728913"/>
          <p14:tracePt t="70243" x="5970588" y="2728913"/>
          <p14:tracePt t="70246" x="6021388" y="2728913"/>
          <p14:tracePt t="70253" x="6057900" y="2740025"/>
          <p14:tracePt t="70260" x="6096000" y="2740025"/>
          <p14:tracePt t="70268" x="6121400" y="2752725"/>
          <p14:tracePt t="70276" x="6146800" y="2765425"/>
          <p14:tracePt t="70283" x="6170613" y="2778125"/>
          <p14:tracePt t="70292" x="6196013" y="2778125"/>
          <p14:tracePt t="70296" x="6221413" y="2790825"/>
          <p14:tracePt t="70304" x="6246813" y="2803525"/>
          <p14:tracePt t="70311" x="6283325" y="2816225"/>
          <p14:tracePt t="70319" x="6321425" y="2828925"/>
          <p14:tracePt t="70326" x="6346825" y="2840038"/>
          <p14:tracePt t="70333" x="6370638" y="2852738"/>
          <p14:tracePt t="70342" x="6408738" y="2865438"/>
          <p14:tracePt t="70346" x="6446838" y="2890838"/>
          <p14:tracePt t="70354" x="6472238" y="2916238"/>
          <p14:tracePt t="70362" x="6496050" y="2928938"/>
          <p14:tracePt t="70367" x="6534150" y="2941638"/>
          <p14:tracePt t="70375" x="6559550" y="2965450"/>
          <p14:tracePt t="70383" x="6596063" y="2978150"/>
          <p14:tracePt t="70392" x="6634163" y="3003550"/>
          <p14:tracePt t="70396" x="6672263" y="3016250"/>
          <p14:tracePt t="70403" x="6684963" y="3041650"/>
          <p14:tracePt t="70411" x="6708775" y="3054350"/>
          <p14:tracePt t="70433" x="6721475" y="3054350"/>
          <p14:tracePt t="70483" x="6746875" y="3065463"/>
          <p14:tracePt t="70491" x="6797675" y="3078163"/>
          <p14:tracePt t="70498" x="6834188" y="3078163"/>
          <p14:tracePt t="70503" x="6846888" y="3090863"/>
          <p14:tracePt t="70511" x="6859588" y="3090863"/>
          <p14:tracePt t="70518" x="6897688" y="3103563"/>
          <p14:tracePt t="70525" x="6910388" y="3103563"/>
          <p14:tracePt t="70532" x="6921500" y="3103563"/>
          <p14:tracePt t="70542" x="6934200" y="3103563"/>
          <p14:tracePt t="70546" x="6934200" y="3116263"/>
          <p14:tracePt t="70562" x="6946900" y="3116263"/>
          <p14:tracePt t="70719" x="6934200" y="3116263"/>
          <p14:tracePt t="70726" x="6884988" y="3116263"/>
          <p14:tracePt t="70733" x="6808788" y="3090863"/>
          <p14:tracePt t="70742" x="6684963" y="3054350"/>
          <p14:tracePt t="70748" x="6584950" y="3028950"/>
          <p14:tracePt t="70753" x="6459538" y="2952750"/>
          <p14:tracePt t="70761" x="6370638" y="2903538"/>
          <p14:tracePt t="70769" x="6296025" y="2865438"/>
          <p14:tracePt t="70775" x="6234113" y="2828925"/>
          <p14:tracePt t="70782" x="6157913" y="2816225"/>
          <p14:tracePt t="70792" x="6121400" y="2790825"/>
          <p14:tracePt t="70796" x="6045200" y="2740025"/>
          <p14:tracePt t="70804" x="6008688" y="2728913"/>
          <p14:tracePt t="70812" x="5970588" y="2703513"/>
          <p14:tracePt t="70819" x="5921375" y="2690813"/>
          <p14:tracePt t="70826" x="5883275" y="2665413"/>
          <p14:tracePt t="70833" x="5845175" y="2652713"/>
          <p14:tracePt t="70842" x="5795963" y="2640013"/>
          <p14:tracePt t="70847" x="5745163" y="2616200"/>
          <p14:tracePt t="70855" x="5657850" y="2578100"/>
          <p14:tracePt t="70861" x="5619750" y="2565400"/>
          <p14:tracePt t="70868" x="5570538" y="2540000"/>
          <p14:tracePt t="70875" x="5470525" y="2527300"/>
          <p14:tracePt t="70882" x="5319713" y="2516188"/>
          <p14:tracePt t="70891" x="5232400" y="2490788"/>
          <p14:tracePt t="70897" x="5081588" y="2478088"/>
          <p14:tracePt t="70905" x="4945063" y="2478088"/>
          <p14:tracePt t="70912" x="4819650" y="2478088"/>
          <p14:tracePt t="70918" x="4706938" y="2478088"/>
          <p14:tracePt t="70925" x="4606925" y="2478088"/>
          <p14:tracePt t="70932" x="4518025" y="2478088"/>
          <p14:tracePt t="70942" x="4468813" y="2478088"/>
          <p14:tracePt t="70947" x="4418013" y="2478088"/>
          <p14:tracePt t="70958" x="4343400" y="2478088"/>
          <p14:tracePt t="70962" x="4281488" y="2478088"/>
          <p14:tracePt t="70969" x="4205288" y="2478088"/>
          <p14:tracePt t="70992" x="3979863" y="2516188"/>
          <p14:tracePt t="70997" x="3879850" y="2540000"/>
          <p14:tracePt t="71006" x="3805238" y="2565400"/>
          <p14:tracePt t="71011" x="3705225" y="2590800"/>
          <p14:tracePt t="71019" x="3567113" y="2627313"/>
          <p14:tracePt t="71026" x="3417888" y="2690813"/>
          <p14:tracePt t="71033" x="3267075" y="2740025"/>
          <p14:tracePt t="71041" x="3141663" y="2778125"/>
          <p14:tracePt t="71047" x="3016250" y="2828925"/>
          <p14:tracePt t="71054" x="2941638" y="2865438"/>
          <p14:tracePt t="71061" x="2854325" y="2916238"/>
          <p14:tracePt t="71068" x="2803525" y="2928938"/>
          <p14:tracePt t="71076" x="2728913" y="2952750"/>
          <p14:tracePt t="71083" x="2690813" y="2978150"/>
          <p14:tracePt t="71091" x="2667000" y="3003550"/>
          <p14:tracePt t="71097" x="2654300" y="3016250"/>
          <p14:tracePt t="71105" x="2641600" y="3041650"/>
          <p14:tracePt t="71114" x="2628900" y="3041650"/>
          <p14:tracePt t="71119" x="2628900" y="3054350"/>
          <p14:tracePt t="71162" x="2603500" y="3054350"/>
          <p14:tracePt t="71176" x="2603500" y="3065463"/>
          <p14:tracePt t="71183" x="2603500" y="3078163"/>
          <p14:tracePt t="71191" x="2603500" y="3090863"/>
          <p14:tracePt t="71198" x="2603500" y="3103563"/>
          <p14:tracePt t="71205" x="2590800" y="3103563"/>
          <p14:tracePt t="71220" x="2590800" y="3116263"/>
          <p14:tracePt t="71234" x="2590800" y="3141663"/>
          <p14:tracePt t="71248" x="2590800" y="3154363"/>
          <p14:tracePt t="71270" x="2578100" y="3165475"/>
          <p14:tracePt t="71277" x="2578100" y="3178175"/>
          <p14:tracePt t="71283" x="2578100" y="3203575"/>
          <p14:tracePt t="71291" x="2578100" y="3228975"/>
          <p14:tracePt t="71298" x="2578100" y="3241675"/>
          <p14:tracePt t="71305" x="2578100" y="3267075"/>
          <p14:tracePt t="71312" x="2590800" y="3290888"/>
          <p14:tracePt t="71320" x="2590800" y="3328988"/>
          <p14:tracePt t="71327" x="2603500" y="3341688"/>
          <p14:tracePt t="71333" x="2628900" y="3378200"/>
          <p14:tracePt t="71341" x="2628900" y="3390900"/>
          <p14:tracePt t="71347" x="2628900" y="3403600"/>
          <p14:tracePt t="71362" x="2628900" y="3416300"/>
          <p14:tracePt t="71377" x="2641600" y="3429000"/>
          <p14:tracePt t="71383" x="2641600" y="3441700"/>
          <p14:tracePt t="71399" x="2654300" y="3441700"/>
          <p14:tracePt t="71406" x="2654300" y="3467100"/>
          <p14:tracePt t="71413" x="2667000" y="3479800"/>
          <p14:tracePt t="71419" x="2678113" y="3490913"/>
          <p14:tracePt t="71428" x="2678113" y="3503613"/>
          <p14:tracePt t="71433" x="2690813" y="3503613"/>
          <p14:tracePt t="71441" x="2703513" y="3503613"/>
          <p14:tracePt t="71449" x="2728913" y="3516313"/>
          <p14:tracePt t="71462" x="2741613" y="3529013"/>
          <p14:tracePt t="71469" x="2754313" y="3541713"/>
          <p14:tracePt t="71477" x="2778125" y="3554413"/>
          <p14:tracePt t="71483" x="2790825" y="3554413"/>
          <p14:tracePt t="71491" x="2816225" y="3567113"/>
          <p14:tracePt t="71498" x="2854325" y="3590925"/>
          <p14:tracePt t="71505" x="2879725" y="3603625"/>
          <p14:tracePt t="71513" x="2903538" y="3603625"/>
          <p14:tracePt t="71518" x="2928938" y="3616325"/>
          <p14:tracePt t="71534" x="2928938" y="3629025"/>
          <p14:tracePt t="71542" x="2954338" y="3629025"/>
          <p14:tracePt t="71548" x="2967038" y="3629025"/>
          <p14:tracePt t="71558" x="2979738" y="3629025"/>
          <p14:tracePt t="71584" x="2992438" y="3629025"/>
          <p14:tracePt t="71599" x="3016250" y="3629025"/>
          <p14:tracePt t="71610" x="3041650" y="3629025"/>
          <p14:tracePt t="71613" x="3079750" y="3629025"/>
          <p14:tracePt t="71619" x="3103563" y="3629025"/>
          <p14:tracePt t="71626" x="3116263" y="3629025"/>
          <p14:tracePt t="71633" x="3128963" y="3629025"/>
          <p14:tracePt t="71642" x="3154363" y="3629025"/>
          <p14:tracePt t="71649" x="3167063" y="3629025"/>
          <p14:tracePt t="71655" x="3179763" y="3629025"/>
          <p14:tracePt t="71662" x="3192463" y="3629025"/>
          <p14:tracePt t="71705" x="3205163" y="3629025"/>
          <p14:tracePt t="71727" x="3228975" y="3629025"/>
          <p14:tracePt t="71734" x="3254375" y="3629025"/>
          <p14:tracePt t="71741" x="3267075" y="3629025"/>
          <p14:tracePt t="71748" x="3292475" y="3629025"/>
          <p14:tracePt t="71756" x="3305175" y="3629025"/>
          <p14:tracePt t="71762" x="3328988" y="3629025"/>
          <p14:tracePt t="71769" x="3341688" y="3629025"/>
          <p14:tracePt t="71784" x="3354388" y="3629025"/>
          <p14:tracePt t="71792" x="3379788" y="3629025"/>
          <p14:tracePt t="71799" x="3405188" y="3629025"/>
          <p14:tracePt t="71834" x="3417888" y="3629025"/>
          <p14:tracePt t="71841" x="3441700" y="3629025"/>
          <p14:tracePt t="71878" x="3454400" y="3629025"/>
          <p14:tracePt t="71885" x="3467100" y="3629025"/>
          <p14:tracePt t="71891" x="3479800" y="3629025"/>
          <p14:tracePt t="71898" x="3517900" y="3629025"/>
          <p14:tracePt t="71909" x="3541713" y="3629025"/>
          <p14:tracePt t="71913" x="3567113" y="3629025"/>
          <p14:tracePt t="71919" x="3592513" y="3629025"/>
          <p14:tracePt t="71934" x="3617913" y="3616325"/>
          <p14:tracePt t="71941" x="3630613" y="3616325"/>
          <p14:tracePt t="71959" x="3643313" y="3616325"/>
          <p14:tracePt t="71985" x="3654425" y="3616325"/>
          <p14:tracePt t="72049" x="3654425" y="3603625"/>
          <p14:tracePt t="72063" x="3667125" y="3603625"/>
          <p14:tracePt t="72070" x="3692525" y="3579813"/>
          <p14:tracePt t="72077" x="3730625" y="3567113"/>
          <p14:tracePt t="72091" x="3730625" y="3554413"/>
          <p14:tracePt t="72098" x="3743325" y="3554413"/>
          <p14:tracePt t="72121" x="3756025" y="3554413"/>
          <p14:tracePt t="72191" x="3756025" y="3541713"/>
          <p14:tracePt t="72213" x="3767138" y="3541713"/>
          <p14:tracePt t="72227" x="3767138" y="3529013"/>
          <p14:tracePt t="72235" x="3779838" y="3529013"/>
          <p14:tracePt t="72249" x="3779838" y="3516313"/>
          <p14:tracePt t="72264" x="3792538" y="3516313"/>
          <p14:tracePt t="72277" x="3792538" y="3503613"/>
          <p14:tracePt t="72328" x="3792538" y="3490913"/>
          <p14:tracePt t="72378" x="3792538" y="3467100"/>
          <p14:tracePt t="72392" x="3792538" y="3441700"/>
          <p14:tracePt t="72400" x="3792538" y="3416300"/>
          <p14:tracePt t="72407" x="3792538" y="3403600"/>
          <p14:tracePt t="72421" x="3792538" y="3390900"/>
          <p14:tracePt t="72436" x="3779838" y="3378200"/>
          <p14:tracePt t="72449" x="3779838" y="3354388"/>
          <p14:tracePt t="72463" x="3767138" y="3354388"/>
          <p14:tracePt t="72478" x="3756025" y="3354388"/>
          <p14:tracePt t="72485" x="3756025" y="3341688"/>
          <p14:tracePt t="72492" x="3756025" y="3328988"/>
          <p14:tracePt t="72499" x="3743325" y="3328988"/>
          <p14:tracePt t="72508" x="3705225" y="3316288"/>
          <p14:tracePt t="72513" x="3679825" y="3303588"/>
          <p14:tracePt t="72520" x="3654425" y="3290888"/>
          <p14:tracePt t="72527" x="3630613" y="3278188"/>
          <p14:tracePt t="72534" x="3592513" y="3278188"/>
          <p14:tracePt t="72542" x="3567113" y="3267075"/>
          <p14:tracePt t="72558" x="3554413" y="3241675"/>
          <p14:tracePt t="72564" x="3541713" y="3241675"/>
          <p14:tracePt t="72607" x="3530600" y="3241675"/>
          <p14:tracePt t="72642" x="3517900" y="3241675"/>
          <p14:tracePt t="72664" x="3479800" y="3241675"/>
          <p14:tracePt t="72671" x="3454400" y="3241675"/>
          <p14:tracePt t="72678" x="3429000" y="3241675"/>
          <p14:tracePt t="72692" x="3417888" y="3241675"/>
          <p14:tracePt t="72699" x="3405188" y="3241675"/>
          <p14:tracePt t="72708" x="3379788" y="3241675"/>
          <p14:tracePt t="72713" x="3367088" y="3241675"/>
          <p14:tracePt t="72728" x="3354388" y="3241675"/>
          <p14:tracePt t="72744" x="3341688" y="3241675"/>
          <p14:tracePt t="72800" x="3328988" y="3241675"/>
          <p14:tracePt t="72807" x="3317875" y="3241675"/>
          <p14:tracePt t="72814" x="3279775" y="3241675"/>
          <p14:tracePt t="72825" x="3254375" y="3254375"/>
          <p14:tracePt t="72828" x="3216275" y="3254375"/>
          <p14:tracePt t="72836" x="3192463" y="3254375"/>
          <p14:tracePt t="72843" x="3141663" y="3267075"/>
          <p14:tracePt t="72851" x="3116263" y="3278188"/>
          <p14:tracePt t="72858" x="3103563" y="3278188"/>
          <p14:tracePt t="72863" x="3092450" y="3290888"/>
          <p14:tracePt t="72870" x="3079750" y="3290888"/>
          <p14:tracePt t="72958" x="3067050" y="3303588"/>
          <p14:tracePt t="72965" x="3067050" y="3328988"/>
          <p14:tracePt t="72971" x="3054350" y="3354388"/>
          <p14:tracePt t="72978" x="3054350" y="3390900"/>
          <p14:tracePt t="72985" x="3054350" y="3403600"/>
          <p14:tracePt t="72992" x="3028950" y="3416300"/>
          <p14:tracePt t="72999" x="3028950" y="3441700"/>
          <p14:tracePt t="73007" x="3028950" y="3467100"/>
          <p14:tracePt t="73014" x="3028950" y="3490913"/>
          <p14:tracePt t="73022" x="3028950" y="3503613"/>
          <p14:tracePt t="73036" x="3028950" y="3516313"/>
          <p14:tracePt t="73042" x="3028950" y="3529013"/>
          <p14:tracePt t="73050" x="3028950" y="3554413"/>
          <p14:tracePt t="73058" x="3028950" y="3567113"/>
          <p14:tracePt t="73064" x="3041650" y="3567113"/>
          <p14:tracePt t="73079" x="3054350" y="3579813"/>
          <p14:tracePt t="73085" x="3054350" y="3603625"/>
          <p14:tracePt t="73114" x="3067050" y="3616325"/>
          <p14:tracePt t="73128" x="3079750" y="3629025"/>
          <p14:tracePt t="73165" x="3092450" y="3629025"/>
          <p14:tracePt t="73171" x="3092450" y="3641725"/>
          <p14:tracePt t="73178" x="3103563" y="3641725"/>
          <p14:tracePt t="73194" x="3103563" y="3654425"/>
          <p14:tracePt t="73200" x="3128963" y="3654425"/>
          <p14:tracePt t="73208" x="3167063" y="3667125"/>
          <p14:tracePt t="73215" x="3192463" y="3679825"/>
          <p14:tracePt t="73221" x="3192463" y="3692525"/>
          <p14:tracePt t="73230" x="3216275" y="3692525"/>
          <p14:tracePt t="73235" x="3228975" y="3692525"/>
          <p14:tracePt t="73243" x="3267075" y="3692525"/>
          <p14:tracePt t="73258" x="3279775" y="3692525"/>
          <p14:tracePt t="73265" x="3305175" y="3692525"/>
          <p14:tracePt t="73273" x="3328988" y="3692525"/>
          <p14:tracePt t="73278" x="3341688" y="3692525"/>
          <p14:tracePt t="73285" x="3367088" y="3692525"/>
          <p14:tracePt t="73293" x="3392488" y="3692525"/>
          <p14:tracePt t="73300" x="3405188" y="3679825"/>
          <p14:tracePt t="73308" x="3417888" y="3679825"/>
          <p14:tracePt t="73314" x="3417888" y="3667125"/>
          <p14:tracePt t="73321" x="3441700" y="3667125"/>
          <p14:tracePt t="73329" x="3454400" y="3667125"/>
          <p14:tracePt t="73335" x="3479800" y="3667125"/>
          <p14:tracePt t="73343" x="3505200" y="3654425"/>
          <p14:tracePt t="73349" x="3505200" y="3641725"/>
          <p14:tracePt t="73359" x="3517900" y="3641725"/>
          <p14:tracePt t="73386" x="3530600" y="3629025"/>
          <p14:tracePt t="73508" x="3541713" y="3616325"/>
          <p14:tracePt t="73523" x="3554413" y="3590925"/>
          <p14:tracePt t="73543" x="3554413" y="3567113"/>
          <p14:tracePt t="73550" x="3579813" y="3541713"/>
          <p14:tracePt t="73557" x="3579813" y="3503613"/>
          <p14:tracePt t="73574" x="3592513" y="3490913"/>
          <p14:tracePt t="73579" x="3592513" y="3467100"/>
          <p14:tracePt t="73587" x="3592513" y="3454400"/>
          <p14:tracePt t="73593" x="3592513" y="3429000"/>
          <p14:tracePt t="73602" x="3592513" y="3416300"/>
          <p14:tracePt t="73615" x="3592513" y="3403600"/>
          <p14:tracePt t="73679" x="3592513" y="3390900"/>
          <p14:tracePt t="73687" x="3567113" y="3390900"/>
          <p14:tracePt t="73693" x="3541713" y="3341688"/>
          <p14:tracePt t="73700" x="3492500" y="3316288"/>
          <p14:tracePt t="73708" x="3429000" y="3303588"/>
          <p14:tracePt t="73715" x="3392488" y="3290888"/>
          <p14:tracePt t="73721" x="3367088" y="3278188"/>
          <p14:tracePt t="73728" x="3354388" y="3278188"/>
          <p14:tracePt t="73745" x="3341688" y="3278188"/>
          <p14:tracePt t="73750" x="3317875" y="3278188"/>
          <p14:tracePt t="73758" x="3317875" y="3267075"/>
          <p14:tracePt t="74051" x="3341688" y="3254375"/>
          <p14:tracePt t="74058" x="3379788" y="3241675"/>
          <p14:tracePt t="74065" x="3441700" y="3228975"/>
          <p14:tracePt t="74076" x="3479800" y="3203575"/>
          <p14:tracePt t="74080" x="3530600" y="3178175"/>
          <p14:tracePt t="74086" x="3605213" y="3165475"/>
          <p14:tracePt t="74094" x="3667125" y="3154363"/>
          <p14:tracePt t="74100" x="3743325" y="3116263"/>
          <p14:tracePt t="74107" x="3817938" y="3103563"/>
          <p14:tracePt t="74115" x="3892550" y="3090863"/>
          <p14:tracePt t="74125" x="3930650" y="3065463"/>
          <p14:tracePt t="74129" x="3968750" y="3041650"/>
          <p14:tracePt t="74136" x="4043363" y="3003550"/>
          <p14:tracePt t="74144" x="4068763" y="2990850"/>
          <p14:tracePt t="74151" x="4105275" y="2978150"/>
          <p14:tracePt t="74159" x="4143375" y="2952750"/>
          <p14:tracePt t="74165" x="4181475" y="2941638"/>
          <p14:tracePt t="74174" x="4230688" y="2928938"/>
          <p14:tracePt t="74180" x="4281488" y="2890838"/>
          <p14:tracePt t="74187" x="4318000" y="2878138"/>
          <p14:tracePt t="74195" x="4356100" y="2865438"/>
          <p14:tracePt t="74200" x="4430713" y="2840038"/>
          <p14:tracePt t="74208" x="4468813" y="2816225"/>
          <p14:tracePt t="74215" x="4506913" y="2803525"/>
          <p14:tracePt t="74224" x="4556125" y="2803525"/>
          <p14:tracePt t="74228" x="4619625" y="2803525"/>
          <p14:tracePt t="74236" x="4656138" y="2803525"/>
          <p14:tracePt t="74243" x="4706938" y="2803525"/>
          <p14:tracePt t="74251" x="4743450" y="2803525"/>
          <p14:tracePt t="74258" x="4819650" y="2816225"/>
          <p14:tracePt t="74265" x="4856163" y="2816225"/>
          <p14:tracePt t="74274" x="4919663" y="2840038"/>
          <p14:tracePt t="74279" x="4994275" y="2852738"/>
          <p14:tracePt t="74287" x="5094288" y="2865438"/>
          <p14:tracePt t="74293" x="5181600" y="2903538"/>
          <p14:tracePt t="74301" x="5257800" y="2928938"/>
          <p14:tracePt t="74309" x="5319713" y="2965450"/>
          <p14:tracePt t="74315" x="5357813" y="2978150"/>
          <p14:tracePt t="74324" x="5407025" y="3003550"/>
          <p14:tracePt t="74329" x="5445125" y="3016250"/>
          <p14:tracePt t="74336" x="5457825" y="3016250"/>
          <p14:tracePt t="74345" x="5470525" y="3028950"/>
          <p14:tracePt t="74350" x="5483225" y="3028950"/>
          <p14:tracePt t="74366" x="5519738" y="3041650"/>
          <p14:tracePt t="74374" x="5545138" y="3065463"/>
          <p14:tracePt t="74379" x="5557838" y="3065463"/>
          <p14:tracePt t="74388" x="5583238" y="3078163"/>
          <p14:tracePt t="74395" x="5632450" y="3090863"/>
          <p14:tracePt t="74400" x="5645150" y="3103563"/>
          <p14:tracePt t="74408" x="5670550" y="3116263"/>
          <p14:tracePt t="74415" x="5683250" y="3128963"/>
          <p14:tracePt t="74425" x="5719763" y="3141663"/>
          <p14:tracePt t="74429" x="5770563" y="3178175"/>
          <p14:tracePt t="74436" x="5808663" y="3190875"/>
          <p14:tracePt t="74443" x="5832475" y="3203575"/>
          <p14:tracePt t="74458" x="5845175" y="3216275"/>
          <p14:tracePt t="74465" x="5883275" y="3228975"/>
          <p14:tracePt t="74475" x="5895975" y="3241675"/>
          <p14:tracePt t="74479" x="5921375" y="3241675"/>
          <p14:tracePt t="74486" x="5932488" y="3254375"/>
          <p14:tracePt t="74494" x="5957888" y="3267075"/>
          <p14:tracePt t="74501" x="5970588" y="3290888"/>
          <p14:tracePt t="74507" x="6008688" y="3303588"/>
          <p14:tracePt t="74515" x="6021388" y="3316288"/>
          <p14:tracePt t="74524" x="6045200" y="3328988"/>
          <p14:tracePt t="74530" x="6070600" y="3354388"/>
          <p14:tracePt t="74536" x="6096000" y="3367088"/>
          <p14:tracePt t="74543" x="6134100" y="3378200"/>
          <p14:tracePt t="74550" x="6146800" y="3416300"/>
          <p14:tracePt t="74558" x="6170613" y="3429000"/>
          <p14:tracePt t="74565" x="6196013" y="3441700"/>
          <p14:tracePt t="74574" x="6208713" y="3454400"/>
          <p14:tracePt t="74580" x="6234113" y="3479800"/>
          <p14:tracePt t="74588" x="6259513" y="3490913"/>
          <p14:tracePt t="74594" x="6270625" y="3490913"/>
          <p14:tracePt t="74601" x="6283325" y="3503613"/>
          <p14:tracePt t="74608" x="6296025" y="3529013"/>
          <p14:tracePt t="74615" x="6308725" y="3529013"/>
          <p14:tracePt t="74638" x="6308725" y="3541713"/>
          <p14:tracePt t="75345" x="6346825" y="3541713"/>
          <p14:tracePt t="75352" x="6370638" y="3541713"/>
          <p14:tracePt t="75367" x="6383338" y="3541713"/>
          <p14:tracePt t="75373" x="6421438" y="3541713"/>
          <p14:tracePt t="75380" x="6496050" y="3541713"/>
          <p14:tracePt t="75387" x="6534150" y="3503613"/>
          <p14:tracePt t="75394" x="6584950" y="3503613"/>
          <p14:tracePt t="75402" x="6646863" y="3490913"/>
          <p14:tracePt t="75409" x="6696075" y="3479800"/>
          <p14:tracePt t="75416" x="6746875" y="3467100"/>
          <p14:tracePt t="75424" x="6784975" y="3454400"/>
          <p14:tracePt t="75431" x="6821488" y="3454400"/>
          <p14:tracePt t="75438" x="6859588" y="3441700"/>
          <p14:tracePt t="75445" x="6897688" y="3441700"/>
          <p14:tracePt t="75452" x="6934200" y="3441700"/>
          <p14:tracePt t="75459" x="7010400" y="3441700"/>
          <p14:tracePt t="75466" x="7059613" y="3441700"/>
          <p14:tracePt t="75474" x="7134225" y="3441700"/>
          <p14:tracePt t="75480" x="7172325" y="3441700"/>
          <p14:tracePt t="75489" x="7210425" y="3454400"/>
          <p14:tracePt t="75494" x="7259638" y="3467100"/>
          <p14:tracePt t="75503" x="7297738" y="3503613"/>
          <p14:tracePt t="75510" x="7348538" y="3529013"/>
          <p14:tracePt t="75516" x="7385050" y="3541713"/>
          <p14:tracePt t="75524" x="7410450" y="3554413"/>
          <p14:tracePt t="75540" x="7423150" y="3567113"/>
          <p14:tracePt t="75553" x="7435850" y="3579813"/>
          <p14:tracePt t="75567" x="7448550" y="3590925"/>
          <p14:tracePt t="75582" x="7459663" y="3603625"/>
          <p14:tracePt t="75596" x="7485063" y="3616325"/>
          <p14:tracePt t="75603" x="7497763" y="3641725"/>
          <p14:tracePt t="75610" x="7510463" y="3654425"/>
          <p14:tracePt t="75616" x="7535863" y="3679825"/>
          <p14:tracePt t="75624" x="7561263" y="3692525"/>
          <p14:tracePt t="75630" x="7561263" y="3703638"/>
          <p14:tracePt t="75640" x="7597775" y="3703638"/>
          <p14:tracePt t="75647" x="7635875" y="3741738"/>
          <p14:tracePt t="75652" x="7673975" y="3767138"/>
          <p14:tracePt t="75659" x="7735888" y="3779838"/>
          <p14:tracePt t="75666" x="7773988" y="3792538"/>
          <p14:tracePt t="75674" x="7810500" y="3792538"/>
          <p14:tracePt t="75681" x="7861300" y="3803650"/>
          <p14:tracePt t="75691" x="7897813" y="3803650"/>
          <p14:tracePt t="75695" x="7923213" y="3816350"/>
          <p14:tracePt t="75702" x="7935913" y="3816350"/>
          <p14:tracePt t="75718" x="7948613" y="3816350"/>
          <p14:tracePt t="75732" x="7974013" y="3816350"/>
          <p14:tracePt t="75753" x="7999413" y="3816350"/>
          <p14:tracePt t="75760" x="8023225" y="3816350"/>
          <p14:tracePt t="75766" x="8048625" y="3803650"/>
          <p14:tracePt t="75774" x="8061325" y="3792538"/>
          <p14:tracePt t="75781" x="8123238" y="3779838"/>
          <p14:tracePt t="75791" x="8161338" y="3754438"/>
          <p14:tracePt t="75795" x="8199438" y="3729038"/>
          <p14:tracePt t="75802" x="8223250" y="3729038"/>
          <p14:tracePt t="75824" x="8223250" y="3716338"/>
          <p14:tracePt t="75831" x="8235950" y="3692525"/>
          <p14:tracePt t="75841" x="8235950" y="3654425"/>
          <p14:tracePt t="75845" x="8235950" y="3616325"/>
          <p14:tracePt t="75860" x="8274050" y="3616325"/>
          <p14:tracePt t="75867" x="8312150" y="3603625"/>
          <p14:tracePt t="75875" x="8361363" y="3603625"/>
          <p14:tracePt t="75892" x="8386763" y="3590925"/>
          <p14:tracePt t="75907" x="8386763" y="3579813"/>
          <p14:tracePt t="75918" x="8386763" y="3567113"/>
          <p14:tracePt t="75932" x="8374063" y="3554413"/>
          <p14:tracePt t="76397" x="8361363" y="3554413"/>
          <p14:tracePt t="76411" x="8348663" y="3567113"/>
          <p14:tracePt t="76425" x="8335963" y="3567113"/>
          <p14:tracePt t="76432" x="8324850" y="3567113"/>
          <p14:tracePt t="76440" x="8299450" y="3579813"/>
          <p14:tracePt t="76446" x="8274050" y="3579813"/>
          <p14:tracePt t="76453" x="8274050" y="3590925"/>
          <p14:tracePt t="76460" x="8261350" y="3603625"/>
          <p14:tracePt t="76467" x="8248650" y="3616325"/>
          <p14:tracePt t="76475" x="8235950" y="3616325"/>
          <p14:tracePt t="76502" x="8223250" y="3641725"/>
          <p14:tracePt t="76509" x="8212138" y="3654425"/>
          <p14:tracePt t="76523" x="8199438" y="3667125"/>
          <p14:tracePt t="76530" x="8174038" y="3679825"/>
          <p14:tracePt t="76538" x="8161338" y="3679825"/>
          <p14:tracePt t="76552" x="8161338" y="3692525"/>
          <p14:tracePt t="76559" x="8148638" y="3692525"/>
          <p14:tracePt t="76566" x="8135938" y="3703638"/>
          <p14:tracePt t="76583" x="8110538" y="3716338"/>
          <p14:tracePt t="76590" x="8110538" y="3729038"/>
          <p14:tracePt t="76596" x="8099425" y="3741738"/>
          <p14:tracePt t="76603" x="8074025" y="3741738"/>
          <p14:tracePt t="76675" x="8074025" y="3754438"/>
          <p14:tracePt t="76683" x="8061325" y="3754438"/>
          <p14:tracePt t="76690" x="8048625" y="3754438"/>
          <p14:tracePt t="76696" x="8035925" y="3754438"/>
          <p14:tracePt t="76718" x="8023225" y="3754438"/>
          <p14:tracePt t="76890" x="8010525" y="3754438"/>
          <p14:tracePt t="76962" x="7999413" y="3754438"/>
          <p14:tracePt t="76976" x="7961313" y="3754438"/>
          <p14:tracePt t="76981" x="7948613" y="3754438"/>
          <p14:tracePt t="76989" x="7935913" y="3741738"/>
          <p14:tracePt t="77033" x="7923213" y="3741738"/>
          <p14:tracePt t="77062" x="7910513" y="3729038"/>
          <p14:tracePt t="77068" x="7886700" y="3716338"/>
          <p14:tracePt t="77075" x="7886700" y="3703638"/>
          <p14:tracePt t="77082" x="7861300" y="3703638"/>
          <p14:tracePt t="77090" x="7848600" y="3679825"/>
          <p14:tracePt t="77096" x="7823200" y="3667125"/>
          <p14:tracePt t="77107" x="7797800" y="3654425"/>
          <p14:tracePt t="77118" x="7785100" y="3629025"/>
          <p14:tracePt t="77129" x="7773988" y="3603625"/>
          <p14:tracePt t="77156" x="7735888" y="3567113"/>
          <p14:tracePt t="77162" x="7723188" y="3541713"/>
          <p14:tracePt t="77168" x="7710488" y="3529013"/>
          <p14:tracePt t="77176" x="7710488" y="3516313"/>
          <p14:tracePt t="77190" x="7710488" y="3490913"/>
          <p14:tracePt t="77197" x="7710488" y="3479800"/>
          <p14:tracePt t="77204" x="7710488" y="3454400"/>
          <p14:tracePt t="77211" x="7710488" y="3441700"/>
          <p14:tracePt t="77219" x="7723188" y="3429000"/>
          <p14:tracePt t="77226" x="7723188" y="3403600"/>
          <p14:tracePt t="77262" x="7773988" y="3390900"/>
          <p14:tracePt t="77268" x="7835900" y="3354388"/>
          <p14:tracePt t="77277" x="7910513" y="3328988"/>
          <p14:tracePt t="77282" x="7974013" y="3316288"/>
          <p14:tracePt t="77290" x="8010525" y="3303588"/>
          <p14:tracePt t="77298" x="8061325" y="3303588"/>
          <p14:tracePt t="77304" x="8086725" y="3278188"/>
          <p14:tracePt t="77311" x="8110538" y="3278188"/>
          <p14:tracePt t="77318" x="8123238" y="3278188"/>
          <p14:tracePt t="77326" x="8148638" y="3267075"/>
          <p14:tracePt t="77333" x="8161338" y="3267075"/>
          <p14:tracePt t="77340" x="8174038" y="3267075"/>
          <p14:tracePt t="77347" x="8199438" y="3254375"/>
          <p14:tracePt t="77354" x="8223250" y="3254375"/>
          <p14:tracePt t="77368" x="8235950" y="3254375"/>
          <p14:tracePt t="77376" x="8261350" y="3254375"/>
          <p14:tracePt t="77383" x="8286750" y="3254375"/>
          <p14:tracePt t="77390" x="8299450" y="3241675"/>
          <p14:tracePt t="77397" x="8324850" y="3241675"/>
          <p14:tracePt t="77404" x="8348663" y="3241675"/>
          <p14:tracePt t="77412" x="8399463" y="3241675"/>
          <p14:tracePt t="77420" x="8424863" y="3241675"/>
          <p14:tracePt t="77425" x="8448675" y="3241675"/>
          <p14:tracePt t="77432" x="8461375" y="3254375"/>
          <p14:tracePt t="77440" x="8474075" y="3254375"/>
          <p14:tracePt t="77462" x="8486775" y="3254375"/>
          <p14:tracePt t="77469" x="8512175" y="3254375"/>
          <p14:tracePt t="77476" x="8524875" y="3254375"/>
          <p14:tracePt t="77483" x="8537575" y="3254375"/>
          <p14:tracePt t="77497" x="8548688" y="3290888"/>
          <p14:tracePt t="77507" x="8561388" y="3303588"/>
          <p14:tracePt t="77513" x="8599488" y="3328988"/>
          <p14:tracePt t="77519" x="8624888" y="3354388"/>
          <p14:tracePt t="77527" x="8637588" y="3378200"/>
          <p14:tracePt t="77532" x="8650288" y="3403600"/>
          <p14:tracePt t="77548" x="8661400" y="3429000"/>
          <p14:tracePt t="77554" x="8661400" y="3441700"/>
          <p14:tracePt t="77561" x="8674100" y="3467100"/>
          <p14:tracePt t="77569" x="8686800" y="3490913"/>
          <p14:tracePt t="77575" x="8699500" y="3516313"/>
          <p14:tracePt t="77583" x="8699500" y="3529013"/>
          <p14:tracePt t="77591" x="8712200" y="3541713"/>
          <p14:tracePt t="77597" x="8712200" y="3554413"/>
          <p14:tracePt t="77662" x="8712200" y="3579813"/>
          <p14:tracePt t="77669" x="8699500" y="3590925"/>
          <p14:tracePt t="77676" x="8686800" y="3616325"/>
          <p14:tracePt t="77684" x="8661400" y="3641725"/>
          <p14:tracePt t="77691" x="8612188" y="3654425"/>
          <p14:tracePt t="77697" x="8561388" y="3679825"/>
          <p14:tracePt t="77707" x="8524875" y="3692525"/>
          <p14:tracePt t="77712" x="8499475" y="3692525"/>
          <p14:tracePt t="77718" x="8474075" y="3703638"/>
          <p14:tracePt t="77725" x="8448675" y="3716338"/>
          <p14:tracePt t="77742" x="8424863" y="3741738"/>
          <p14:tracePt t="77747" x="8399463" y="3741738"/>
          <p14:tracePt t="77757" x="8374063" y="3741738"/>
          <p14:tracePt t="77761" x="8335963" y="3729038"/>
          <p14:tracePt t="77769" x="8312150" y="3729038"/>
          <p14:tracePt t="77776" x="8274050" y="3716338"/>
          <p14:tracePt t="77784" x="8248650" y="3703638"/>
          <p14:tracePt t="77790" x="8235950" y="3703638"/>
          <p14:tracePt t="77798" x="8223250" y="3692525"/>
          <p14:tracePt t="77808" x="8199438" y="3692525"/>
          <p14:tracePt t="77811" x="8199438" y="3679825"/>
          <p14:tracePt t="77818" x="8186738" y="3679825"/>
          <p14:tracePt t="77825" x="8174038" y="3679825"/>
          <p14:tracePt t="77832" x="8161338" y="3667125"/>
          <p14:tracePt t="77863" x="8148638" y="3667125"/>
          <p14:tracePt t="77871" x="8135938" y="3654425"/>
          <p14:tracePt t="77877" x="8110538" y="3654425"/>
          <p14:tracePt t="77893" x="8110538" y="3641725"/>
          <p14:tracePt t="77898" x="8086725" y="3641725"/>
          <p14:tracePt t="77906" x="8061325" y="3641725"/>
          <p14:tracePt t="77912" x="8048625" y="3616325"/>
          <p14:tracePt t="77919" x="8023225" y="3603625"/>
          <p14:tracePt t="77926" x="7999413" y="3603625"/>
          <p14:tracePt t="77933" x="7974013" y="3590925"/>
          <p14:tracePt t="77940" x="7974013" y="3579813"/>
          <p14:tracePt t="77947" x="7961313" y="3567113"/>
          <p14:tracePt t="77957" x="7935913" y="3567113"/>
          <p14:tracePt t="77962" x="7923213" y="3554413"/>
          <p14:tracePt t="77976" x="7897813" y="3529013"/>
          <p14:tracePt t="77984" x="7874000" y="3503613"/>
          <p14:tracePt t="77990" x="7848600" y="3467100"/>
          <p14:tracePt t="77997" x="7835900" y="3429000"/>
          <p14:tracePt t="78008" x="7823200" y="3378200"/>
          <p14:tracePt t="78011" x="7823200" y="3367088"/>
          <p14:tracePt t="78018" x="7823200" y="3341688"/>
          <p14:tracePt t="78027" x="7823200" y="3328988"/>
          <p14:tracePt t="78034" x="7823200" y="3303588"/>
          <p14:tracePt t="78063" x="7835900" y="3290888"/>
          <p14:tracePt t="78070" x="7861300" y="3254375"/>
          <p14:tracePt t="78077" x="7886700" y="3228975"/>
          <p14:tracePt t="78083" x="7935913" y="3216275"/>
          <p14:tracePt t="78091" x="7948613" y="3203575"/>
          <p14:tracePt t="78098" x="7961313" y="3203575"/>
          <p14:tracePt t="78107" x="7986713" y="3203575"/>
          <p14:tracePt t="78111" x="8048625" y="3178175"/>
          <p14:tracePt t="78126" x="8074025" y="3178175"/>
          <p14:tracePt t="78133" x="8099425" y="3178175"/>
          <p14:tracePt t="78140" x="8123238" y="3178175"/>
          <p14:tracePt t="78148" x="8161338" y="3178175"/>
          <p14:tracePt t="78157" x="8199438" y="3178175"/>
          <p14:tracePt t="78162" x="8212138" y="3178175"/>
          <p14:tracePt t="78169" x="8235950" y="3178175"/>
          <p14:tracePt t="78177" x="8274050" y="3178175"/>
          <p14:tracePt t="78183" x="8299450" y="3178175"/>
          <p14:tracePt t="78192" x="8324850" y="3178175"/>
          <p14:tracePt t="78197" x="8335963" y="3178175"/>
          <p14:tracePt t="78220" x="8348663" y="3178175"/>
          <p14:tracePt t="78227" x="8386763" y="3190875"/>
          <p14:tracePt t="78234" x="8399463" y="3190875"/>
          <p14:tracePt t="78240" x="8412163" y="3190875"/>
          <p14:tracePt t="78248" x="8424863" y="3190875"/>
          <p14:tracePt t="78257" x="8435975" y="3203575"/>
          <p14:tracePt t="78263" x="8461375" y="3228975"/>
          <p14:tracePt t="78271" x="8474075" y="3241675"/>
          <p14:tracePt t="78278" x="8486775" y="3254375"/>
          <p14:tracePt t="78284" x="8512175" y="3278188"/>
          <p14:tracePt t="78290" x="8537575" y="3290888"/>
          <p14:tracePt t="78297" x="8548688" y="3290888"/>
          <p14:tracePt t="78306" x="8561388" y="3290888"/>
          <p14:tracePt t="78312" x="8561388" y="3303588"/>
          <p14:tracePt t="78319" x="8586788" y="3303588"/>
          <p14:tracePt t="78370" x="8586788" y="3316288"/>
          <p14:tracePt t="78376" x="8586788" y="3328988"/>
          <p14:tracePt t="78384" x="8586788" y="3341688"/>
          <p14:tracePt t="78391" x="8586788" y="3354388"/>
          <p14:tracePt t="78397" x="8574088" y="3378200"/>
          <p14:tracePt t="78406" x="8574088" y="3390900"/>
          <p14:tracePt t="78413" x="8561388" y="3403600"/>
          <p14:tracePt t="78428" x="8561388" y="3416300"/>
          <p14:tracePt t="78433" x="8548688" y="3416300"/>
          <p14:tracePt t="78449" x="8537575" y="3429000"/>
          <p14:tracePt t="78457" x="8512175" y="3441700"/>
          <p14:tracePt t="78463" x="8486775" y="3467100"/>
          <p14:tracePt t="78470" x="8474075" y="3479800"/>
          <p14:tracePt t="78478" x="8448675" y="3490913"/>
          <p14:tracePt t="78483" x="8424863" y="3503613"/>
          <p14:tracePt t="78491" x="8412163" y="3503613"/>
          <p14:tracePt t="78498" x="8386763" y="3516313"/>
          <p14:tracePt t="78507" x="8374063" y="3516313"/>
          <p14:tracePt t="78512" x="8361363" y="3516313"/>
          <p14:tracePt t="78520" x="8348663" y="3516313"/>
          <p14:tracePt t="78549" x="8348663" y="3529013"/>
          <p14:tracePt t="78563" x="8335963" y="3529013"/>
          <p14:tracePt t="78570" x="8324850" y="3529013"/>
          <p14:tracePt t="78578" x="8312150" y="3529013"/>
          <p14:tracePt t="78584" x="8286750" y="3541713"/>
          <p14:tracePt t="78592" x="8274050" y="3541713"/>
          <p14:tracePt t="78607" x="8248650" y="3541713"/>
          <p14:tracePt t="78613" x="8235950" y="3541713"/>
          <p14:tracePt t="78620" x="8223250" y="3541713"/>
          <p14:tracePt t="78627" x="8212138" y="3541713"/>
          <p14:tracePt t="78634" x="8186738" y="3541713"/>
          <p14:tracePt t="78642" x="8161338" y="3541713"/>
          <p14:tracePt t="78648" x="8148638" y="3541713"/>
          <p14:tracePt t="78657" x="8135938" y="3541713"/>
          <p14:tracePt t="78663" x="8123238" y="3541713"/>
          <p14:tracePt t="78677" x="8110538" y="3541713"/>
          <p14:tracePt t="78685" x="8099425" y="3541713"/>
          <p14:tracePt t="78692" x="8074025" y="3541713"/>
          <p14:tracePt t="78699" x="8035925" y="3541713"/>
          <p14:tracePt t="78706" x="8010525" y="3529013"/>
          <p14:tracePt t="78713" x="7999413" y="3516313"/>
          <p14:tracePt t="78720" x="7974013" y="3503613"/>
          <p14:tracePt t="78727" x="7961313" y="3490913"/>
          <p14:tracePt t="78734" x="7961313" y="3479800"/>
          <p14:tracePt t="78741" x="7923213" y="3467100"/>
          <p14:tracePt t="78749" x="7910513" y="3454400"/>
          <p14:tracePt t="78756" x="7910513" y="3441700"/>
          <p14:tracePt t="78763" x="7897813" y="3441700"/>
          <p14:tracePt t="78770" x="7897813" y="3429000"/>
          <p14:tracePt t="78806" x="7897813" y="3416300"/>
          <p14:tracePt t="78849" x="7897813" y="3403600"/>
          <p14:tracePt t="78855" x="7897813" y="3328988"/>
          <p14:tracePt t="78863" x="7897813" y="3278188"/>
          <p14:tracePt t="78870" x="7948613" y="3241675"/>
          <p14:tracePt t="78878" x="7948613" y="3228975"/>
          <p14:tracePt t="78907" x="7948613" y="3216275"/>
          <p14:tracePt t="78914" x="7948613" y="3203575"/>
          <p14:tracePt t="79628" x="7848600" y="3216275"/>
          <p14:tracePt t="79635" x="7723188" y="3278188"/>
          <p14:tracePt t="79642" x="7561263" y="3316288"/>
          <p14:tracePt t="79650" x="7397750" y="3354388"/>
          <p14:tracePt t="79658" x="7246938" y="3403600"/>
          <p14:tracePt t="79663" x="7097713" y="3441700"/>
          <p14:tracePt t="79673" x="7021513" y="3490913"/>
          <p14:tracePt t="79678" x="6910388" y="3541713"/>
          <p14:tracePt t="79686" x="6846888" y="3629025"/>
          <p14:tracePt t="79695" x="6759575" y="3716338"/>
          <p14:tracePt t="79699" x="6708775" y="3816350"/>
          <p14:tracePt t="79706" x="6659563" y="3892550"/>
          <p14:tracePt t="79713" x="6608763" y="3979863"/>
          <p14:tracePt t="79724" x="6596063" y="4029075"/>
          <p14:tracePt t="79728" x="6596063" y="4105275"/>
          <p14:tracePt t="79735" x="6584950" y="4179888"/>
          <p14:tracePt t="79742" x="6572250" y="4230688"/>
          <p14:tracePt t="79749" x="6572250" y="4292600"/>
          <p14:tracePt t="79757" x="6559550" y="4330700"/>
          <p14:tracePt t="79764" x="6559550" y="4379913"/>
          <p14:tracePt t="79773" x="6559550" y="4430713"/>
          <p14:tracePt t="79778" x="6546850" y="4543425"/>
          <p14:tracePt t="79785" x="6546850" y="4643438"/>
          <p14:tracePt t="79793" x="6559550" y="4756150"/>
          <p14:tracePt t="79799" x="6559550" y="4879975"/>
          <p14:tracePt t="79807" x="6596063" y="4956175"/>
          <p14:tracePt t="79813" x="6608763" y="5056188"/>
          <p14:tracePt t="79824" x="6621463" y="5130800"/>
          <p14:tracePt t="79828" x="6672263" y="5230813"/>
          <p14:tracePt t="79835" x="6721475" y="5318125"/>
          <p14:tracePt t="79843" x="6759575" y="5394325"/>
          <p14:tracePt t="79852" x="6821488" y="5456238"/>
          <p14:tracePt t="79864" x="6872288" y="5518150"/>
          <p14:tracePt t="79867" x="6910388" y="5556250"/>
          <p14:tracePt t="79875" x="6972300" y="5607050"/>
          <p14:tracePt t="79879" x="7034213" y="5668963"/>
          <p14:tracePt t="79884" x="7134225" y="5707063"/>
          <p14:tracePt t="79893" x="7185025" y="5732463"/>
          <p14:tracePt t="79899" x="7246938" y="5743575"/>
          <p14:tracePt t="79906" x="7323138" y="5756275"/>
          <p14:tracePt t="79914" x="7397750" y="5756275"/>
          <p14:tracePt t="79923" x="7485063" y="5781675"/>
          <p14:tracePt t="79928" x="7585075" y="5781675"/>
          <p14:tracePt t="79936" x="7635875" y="5781675"/>
          <p14:tracePt t="79943" x="7735888" y="5768975"/>
          <p14:tracePt t="79949" x="7785100" y="5768975"/>
          <p14:tracePt t="79957" x="7874000" y="5756275"/>
          <p14:tracePt t="79964" x="7948613" y="5743575"/>
          <p14:tracePt t="79974" x="8048625" y="5732463"/>
          <p14:tracePt t="79978" x="8099425" y="5732463"/>
          <p14:tracePt t="79985" x="8174038" y="5732463"/>
          <p14:tracePt t="79993" x="8223250" y="5719763"/>
          <p14:tracePt t="80000" x="8324850" y="5694363"/>
          <p14:tracePt t="80006" x="8374063" y="5681663"/>
          <p14:tracePt t="80014" x="8435975" y="5643563"/>
          <p14:tracePt t="80023" x="8524875" y="5594350"/>
          <p14:tracePt t="80029" x="8574088" y="5556250"/>
          <p14:tracePt t="80036" x="8650288" y="5530850"/>
          <p14:tracePt t="80043" x="8724900" y="5468938"/>
          <p14:tracePt t="80050" x="8774113" y="5430838"/>
          <p14:tracePt t="80057" x="8812213" y="5394325"/>
          <p14:tracePt t="80063" x="8874125" y="5330825"/>
          <p14:tracePt t="80074" x="8986838" y="5256213"/>
          <p14:tracePt t="80078" x="9050338" y="5194300"/>
          <p14:tracePt t="80086" x="9163050" y="5068888"/>
          <p14:tracePt t="80094" x="9237663" y="4968875"/>
          <p14:tracePt t="80101" x="9363075" y="4856163"/>
          <p14:tracePt t="80107" x="9488488" y="4743450"/>
          <p14:tracePt t="80113" x="9575800" y="4667250"/>
          <p14:tracePt t="80124" x="9663113" y="4605338"/>
          <p14:tracePt t="80128" x="9675813" y="4567238"/>
          <p14:tracePt t="80136" x="9675813" y="4543425"/>
          <p14:tracePt t="80143" x="9675813" y="4518025"/>
          <p14:tracePt t="80165" x="9675813" y="4454525"/>
          <p14:tracePt t="80173" x="9675813" y="4405313"/>
          <p14:tracePt t="80179" x="9675813" y="4341813"/>
          <p14:tracePt t="80465" x="9663113" y="4318000"/>
          <p14:tracePt t="80472" x="9637713" y="4305300"/>
          <p14:tracePt t="80480" x="9613900" y="4292600"/>
          <p14:tracePt t="80487" x="9588500" y="4279900"/>
          <p14:tracePt t="80494" x="9563100" y="4254500"/>
          <p14:tracePt t="80500" x="9550400" y="4254500"/>
          <p14:tracePt t="80508" x="9525000" y="4217988"/>
          <p14:tracePt t="80516" x="9501188" y="4192588"/>
          <p14:tracePt t="80523" x="9463088" y="4129088"/>
          <p14:tracePt t="80529" x="9401175" y="4067175"/>
          <p14:tracePt t="80537" x="9350375" y="4005263"/>
          <p14:tracePt t="80544" x="9250363" y="3954463"/>
          <p14:tracePt t="80549" x="9163050" y="3854450"/>
          <p14:tracePt t="80558" x="9012238" y="3779838"/>
          <p14:tracePt t="80565" x="8886825" y="3703638"/>
          <p14:tracePt t="80574" x="8786813" y="3667125"/>
          <p14:tracePt t="80579" x="8686800" y="3641725"/>
          <p14:tracePt t="80587" x="8599488" y="3603625"/>
          <p14:tracePt t="80595" x="8524875" y="3567113"/>
          <p14:tracePt t="80600" x="8461375" y="3541713"/>
          <p14:tracePt t="80607" x="8386763" y="3529013"/>
          <p14:tracePt t="80614" x="8335963" y="3516313"/>
          <p14:tracePt t="80623" x="8261350" y="3503613"/>
          <p14:tracePt t="80629" x="8212138" y="3490913"/>
          <p14:tracePt t="80636" x="8110538" y="3467100"/>
          <p14:tracePt t="80645" x="8048625" y="3454400"/>
          <p14:tracePt t="80650" x="7948613" y="3429000"/>
          <p14:tracePt t="80658" x="7897813" y="3390900"/>
          <p14:tracePt t="80664" x="7835900" y="3378200"/>
          <p14:tracePt t="80674" x="7761288" y="3354388"/>
          <p14:tracePt t="80679" x="7697788" y="3316288"/>
          <p14:tracePt t="80686" x="7648575" y="3303588"/>
          <p14:tracePt t="80694" x="7597775" y="3278188"/>
          <p14:tracePt t="80701" x="7548563" y="3254375"/>
          <p14:tracePt t="80710" x="7472363" y="3216275"/>
          <p14:tracePt t="80714" x="7435850" y="3203575"/>
          <p14:tracePt t="80723" x="7397750" y="3190875"/>
          <p14:tracePt t="80729" x="7348538" y="3178175"/>
          <p14:tracePt t="80737" x="7297738" y="3165475"/>
          <p14:tracePt t="80746" x="7210425" y="3141663"/>
          <p14:tracePt t="80750" x="7134225" y="3103563"/>
          <p14:tracePt t="80758" x="7034213" y="3065463"/>
          <p14:tracePt t="80764" x="6985000" y="3054350"/>
          <p14:tracePt t="80773" x="6897688" y="3028950"/>
          <p14:tracePt t="80779" x="6821488" y="3016250"/>
          <p14:tracePt t="80787" x="6696075" y="2978150"/>
          <p14:tracePt t="80795" x="6572250" y="2928938"/>
          <p14:tracePt t="80800" x="6483350" y="2903538"/>
          <p14:tracePt t="80809" x="6359525" y="2890838"/>
          <p14:tracePt t="80814" x="6283325" y="2878138"/>
          <p14:tracePt t="80823" x="6157913" y="2852738"/>
          <p14:tracePt t="80830" x="6083300" y="2852738"/>
          <p14:tracePt t="80836" x="6034088" y="2852738"/>
          <p14:tracePt t="80844" x="6008688" y="2840038"/>
          <p14:tracePt t="80850" x="5995988" y="2840038"/>
          <p14:tracePt t="80858" x="5945188" y="2828925"/>
          <p14:tracePt t="80865" x="5932488" y="2816225"/>
          <p14:tracePt t="80875" x="5883275" y="2790825"/>
          <p14:tracePt t="80889" x="5808663" y="2765425"/>
          <p14:tracePt t="80893" x="5770563" y="2752725"/>
          <p14:tracePt t="80901" x="5695950" y="2740025"/>
          <p14:tracePt t="80907" x="5645150" y="2716213"/>
          <p14:tracePt t="80914" x="5545138" y="2690813"/>
          <p14:tracePt t="80922" x="5470525" y="2690813"/>
          <p14:tracePt t="80928" x="5394325" y="2678113"/>
          <p14:tracePt t="80936" x="5319713" y="2678113"/>
          <p14:tracePt t="80943" x="5257800" y="2678113"/>
          <p14:tracePt t="80951" x="5194300" y="2678113"/>
          <p14:tracePt t="80957" x="5157788" y="2678113"/>
          <p14:tracePt t="80966" x="5106988" y="2678113"/>
          <p14:tracePt t="80972" x="5068888" y="2678113"/>
          <p14:tracePt t="80980" x="5032375" y="2678113"/>
          <p14:tracePt t="80988" x="4981575" y="2678113"/>
          <p14:tracePt t="80993" x="4906963" y="2678113"/>
          <p14:tracePt t="81001" x="4832350" y="2690813"/>
          <p14:tracePt t="81008" x="4756150" y="2690813"/>
          <p14:tracePt t="81015" x="4656138" y="2716213"/>
          <p14:tracePt t="81022" x="4568825" y="2728913"/>
          <p14:tracePt t="81029" x="4443413" y="2778125"/>
          <p14:tracePt t="81036" x="4330700" y="2840038"/>
          <p14:tracePt t="81043" x="4230688" y="2865438"/>
          <p14:tracePt t="81050" x="4105275" y="2916238"/>
          <p14:tracePt t="81057" x="4017963" y="3003550"/>
          <p14:tracePt t="81065" x="3867150" y="3078163"/>
          <p14:tracePt t="81072" x="3705225" y="3141663"/>
          <p14:tracePt t="81079" x="3530600" y="3228975"/>
          <p14:tracePt t="81086" x="3379788" y="3303588"/>
          <p14:tracePt t="81093" x="3205163" y="3403600"/>
          <p14:tracePt t="81101" x="3016250" y="3467100"/>
          <p14:tracePt t="81107" x="2828925" y="3541713"/>
          <p14:tracePt t="81115" x="2628900" y="3641725"/>
          <p14:tracePt t="81122" x="2441575" y="3692525"/>
          <p14:tracePt t="81128" x="2239963" y="3792538"/>
          <p14:tracePt t="81138" x="2090738" y="3867150"/>
          <p14:tracePt t="81143" x="1952625" y="3916363"/>
          <p14:tracePt t="81150" x="1839913" y="4005263"/>
          <p14:tracePt t="81157" x="1801813" y="4054475"/>
          <p14:tracePt t="81166" x="1765300" y="4092575"/>
          <p14:tracePt t="81172" x="1701800" y="4141788"/>
          <p14:tracePt t="81179" x="1677988" y="4167188"/>
          <p14:tracePt t="81188" x="1652588" y="4192588"/>
          <p14:tracePt t="81193" x="1627188" y="4217988"/>
          <p14:tracePt t="81201" x="1601788" y="4267200"/>
          <p14:tracePt t="81207" x="1589088" y="4292600"/>
          <p14:tracePt t="81215" x="1577975" y="4330700"/>
          <p14:tracePt t="81222" x="1577975" y="4341813"/>
          <p14:tracePt t="81228" x="1565275" y="4354513"/>
          <p14:tracePt t="81236" x="1565275" y="4379913"/>
          <p14:tracePt t="81243" x="1552575" y="4392613"/>
          <p14:tracePt t="81251" x="1552575" y="4418013"/>
          <p14:tracePt t="81257" x="1552575" y="4430713"/>
          <p14:tracePt t="81265" x="1552575" y="4443413"/>
          <p14:tracePt t="81274" x="1552575" y="4467225"/>
          <p14:tracePt t="81279" x="1552575" y="4505325"/>
          <p14:tracePt t="81287" x="1539875" y="4543425"/>
          <p14:tracePt t="81293" x="1539875" y="4618038"/>
          <p14:tracePt t="81301" x="1539875" y="4656138"/>
          <p14:tracePt t="81307" x="1539875" y="4692650"/>
          <p14:tracePt t="81314" x="1527175" y="4730750"/>
          <p14:tracePt t="81322" x="1527175" y="4743450"/>
          <p14:tracePt t="81331" x="1527175" y="4756150"/>
          <p14:tracePt t="81340" x="1514475" y="4779963"/>
          <p14:tracePt t="81344" x="1514475" y="4805363"/>
          <p14:tracePt t="81353" x="1514475" y="4843463"/>
          <p14:tracePt t="81357" x="1514475" y="4868863"/>
          <p14:tracePt t="81366" x="1514475" y="4892675"/>
          <p14:tracePt t="81372" x="1501775" y="4905375"/>
          <p14:tracePt t="81381" x="1501775" y="4930775"/>
          <p14:tracePt t="81387" x="1501775" y="4956175"/>
          <p14:tracePt t="81401" x="1501775" y="4968875"/>
          <p14:tracePt t="81423" x="1501775" y="4981575"/>
          <p14:tracePt t="81445" x="1501775" y="5005388"/>
          <p14:tracePt t="81458" x="1514475" y="5018088"/>
          <p14:tracePt t="81465" x="1514475" y="5030788"/>
          <p14:tracePt t="81473" x="1514475" y="5043488"/>
          <p14:tracePt t="81480" x="1514475" y="5056188"/>
          <p14:tracePt t="81488" x="1514475" y="5068888"/>
          <p14:tracePt t="81493" x="1527175" y="5081588"/>
          <p14:tracePt t="81500" x="1527175" y="5105400"/>
          <p14:tracePt t="81516" x="1539875" y="5118100"/>
          <p14:tracePt t="81522" x="1539875" y="5143500"/>
          <p14:tracePt t="81529" x="1552575" y="5194300"/>
          <p14:tracePt t="81539" x="1565275" y="5230813"/>
          <p14:tracePt t="81543" x="1565275" y="5243513"/>
          <p14:tracePt t="81551" x="1577975" y="5268913"/>
          <p14:tracePt t="81558" x="1601788" y="5318125"/>
          <p14:tracePt t="81566" x="1601788" y="5368925"/>
          <p14:tracePt t="81572" x="1614488" y="5418138"/>
          <p14:tracePt t="81579" x="1627188" y="5468938"/>
          <p14:tracePt t="81588" x="1639888" y="5494338"/>
          <p14:tracePt t="81593" x="1639888" y="5518150"/>
          <p14:tracePt t="81601" x="1652588" y="5530850"/>
          <p14:tracePt t="81608" x="1665288" y="5568950"/>
          <p14:tracePt t="81616" x="1665288" y="5594350"/>
          <p14:tracePt t="81622" x="1677988" y="5619750"/>
          <p14:tracePt t="81629" x="1677988" y="5630863"/>
          <p14:tracePt t="81638" x="1689100" y="5656263"/>
          <p14:tracePt t="81644" x="1701800" y="5694363"/>
          <p14:tracePt t="81651" x="1739900" y="5719763"/>
          <p14:tracePt t="81658" x="1752600" y="5756275"/>
          <p14:tracePt t="81666" x="1765300" y="5781675"/>
          <p14:tracePt t="81672" x="1801813" y="5832475"/>
          <p14:tracePt t="81679" x="1827213" y="5856288"/>
          <p14:tracePt t="81688" x="1827213" y="5881688"/>
          <p14:tracePt t="81694" x="1852613" y="5907088"/>
          <p14:tracePt t="81702" x="1865313" y="5919788"/>
          <p14:tracePt t="81708" x="1890713" y="5956300"/>
          <p14:tracePt t="81715" x="1903413" y="5969000"/>
          <p14:tracePt t="81723" x="1927225" y="5981700"/>
          <p14:tracePt t="81739" x="1965325" y="6007100"/>
          <p14:tracePt t="81744" x="1990725" y="6019800"/>
          <p14:tracePt t="81751" x="2039938" y="6032500"/>
          <p14:tracePt t="81758" x="2152650" y="6081713"/>
          <p14:tracePt t="81765" x="2228850" y="6107113"/>
          <p14:tracePt t="81773" x="2339975" y="6119813"/>
          <p14:tracePt t="81780" x="2465388" y="6132513"/>
          <p14:tracePt t="81789" x="2541588" y="6145213"/>
          <p14:tracePt t="81794" x="2641600" y="6169025"/>
          <p14:tracePt t="81802" x="2716213" y="6181725"/>
          <p14:tracePt t="81808" x="2816225" y="6194425"/>
          <p14:tracePt t="81816" x="2903538" y="6194425"/>
          <p14:tracePt t="81824" x="3016250" y="6232525"/>
          <p14:tracePt t="81829" x="3154363" y="6232525"/>
          <p14:tracePt t="81840" x="3254375" y="6245225"/>
          <p14:tracePt t="81844" x="3367088" y="6245225"/>
          <p14:tracePt t="81851" x="3479800" y="6245225"/>
          <p14:tracePt t="81858" x="3554413" y="6245225"/>
          <p14:tracePt t="81865" x="3679825" y="6245225"/>
          <p14:tracePt t="81873" x="3792538" y="6245225"/>
          <p14:tracePt t="81879" x="3892550" y="6245225"/>
          <p14:tracePt t="81888" x="4005263" y="6245225"/>
          <p14:tracePt t="81906" x="4130675" y="6245225"/>
          <p14:tracePt t="81908" x="4168775" y="6245225"/>
          <p14:tracePt t="81916" x="4192588" y="6245225"/>
          <p14:tracePt t="81924" x="4205288" y="6245225"/>
          <p14:tracePt t="81930" x="4243388" y="6245225"/>
          <p14:tracePt t="81939" x="4268788" y="6219825"/>
          <p14:tracePt t="81944" x="4281488" y="6219825"/>
          <p14:tracePt t="81952" x="4305300" y="6219825"/>
          <p14:tracePt t="81958" x="4356100" y="6219825"/>
          <p14:tracePt t="81966" x="4394200" y="6219825"/>
          <p14:tracePt t="81973" x="4418013" y="6207125"/>
          <p14:tracePt t="81980" x="4443413" y="6207125"/>
          <p14:tracePt t="81988" x="4494213" y="6207125"/>
          <p14:tracePt t="81995" x="4518025" y="6207125"/>
          <p14:tracePt t="82001" x="4543425" y="6207125"/>
          <p14:tracePt t="82008" x="4568825" y="6194425"/>
          <p14:tracePt t="82015" x="4606925" y="6194425"/>
          <p14:tracePt t="82023" x="4619625" y="6181725"/>
          <p14:tracePt t="82044" x="4630738" y="6181725"/>
          <p14:tracePt t="82053" x="4643438" y="6181725"/>
          <p14:tracePt t="82059" x="4668838" y="6181725"/>
          <p14:tracePt t="82066" x="4732338" y="6169025"/>
          <p14:tracePt t="82073" x="4794250" y="6169025"/>
          <p14:tracePt t="82081" x="4806950" y="6169025"/>
          <p14:tracePt t="82088" x="4868863" y="6157913"/>
          <p14:tracePt t="82096" x="4881563" y="6157913"/>
          <p14:tracePt t="82101" x="4945063" y="6157913"/>
          <p14:tracePt t="82109" x="4994275" y="6145213"/>
          <p14:tracePt t="82115" x="5045075" y="6145213"/>
          <p14:tracePt t="82123" x="5119688" y="6145213"/>
          <p14:tracePt t="82130" x="5170488" y="6145213"/>
          <p14:tracePt t="82138" x="5232400" y="6145213"/>
          <p14:tracePt t="82145" x="5294313" y="6132513"/>
          <p14:tracePt t="82152" x="5383213" y="6132513"/>
          <p14:tracePt t="82159" x="5483225" y="6132513"/>
          <p14:tracePt t="82166" x="5595938" y="6132513"/>
          <p14:tracePt t="82173" x="5719763" y="6132513"/>
          <p14:tracePt t="82181" x="5795963" y="6132513"/>
          <p14:tracePt t="82188" x="5883275" y="6119813"/>
          <p14:tracePt t="82194" x="5983288" y="6119813"/>
          <p14:tracePt t="82201" x="6083300" y="6081713"/>
          <p14:tracePt t="82209" x="6134100" y="6069013"/>
          <p14:tracePt t="82216" x="6208713" y="6056313"/>
          <p14:tracePt t="82223" x="6296025" y="6045200"/>
          <p14:tracePt t="82230" x="6383338" y="6045200"/>
          <p14:tracePt t="82238" x="6434138" y="6019800"/>
          <p14:tracePt t="82246" x="6534150" y="6007100"/>
          <p14:tracePt t="82252" x="6659563" y="5994400"/>
          <p14:tracePt t="82259" x="6734175" y="5981700"/>
          <p14:tracePt t="82266" x="6808788" y="5981700"/>
          <p14:tracePt t="82273" x="6884988" y="5956300"/>
          <p14:tracePt t="82280" x="6921500" y="5956300"/>
          <p14:tracePt t="82288" x="6997700" y="5932488"/>
          <p14:tracePt t="82294" x="7046913" y="5932488"/>
          <p14:tracePt t="82302" x="7123113" y="5919788"/>
          <p14:tracePt t="82308" x="7172325" y="5919788"/>
          <p14:tracePt t="82317" x="7259638" y="5919788"/>
          <p14:tracePt t="82323" x="7335838" y="5919788"/>
          <p14:tracePt t="82330" x="7435850" y="5894388"/>
          <p14:tracePt t="82338" x="7535863" y="5881688"/>
          <p14:tracePt t="82345" x="7623175" y="5881688"/>
          <p14:tracePt t="82353" x="7673975" y="5868988"/>
          <p14:tracePt t="82359" x="7748588" y="5868988"/>
          <p14:tracePt t="82366" x="7785100" y="5856288"/>
          <p14:tracePt t="82374" x="7835900" y="5856288"/>
          <p14:tracePt t="82380" x="7897813" y="5856288"/>
          <p14:tracePt t="82388" x="7935913" y="5843588"/>
          <p14:tracePt t="82395" x="7986713" y="5843588"/>
          <p14:tracePt t="82403" x="8035925" y="5843588"/>
          <p14:tracePt t="82409" x="8110538" y="5832475"/>
          <p14:tracePt t="82416" x="8161338" y="5832475"/>
          <p14:tracePt t="82423" x="8212138" y="5819775"/>
          <p14:tracePt t="82430" x="8286750" y="5819775"/>
          <p14:tracePt t="82438" x="8324850" y="5794375"/>
          <p14:tracePt t="82445" x="8399463" y="5781675"/>
          <p14:tracePt t="82453" x="8435975" y="5768975"/>
          <p14:tracePt t="82459" x="8474075" y="5768975"/>
          <p14:tracePt t="82466" x="8499475" y="5756275"/>
          <p14:tracePt t="82475" x="8537575" y="5756275"/>
          <p14:tracePt t="82480" x="8561388" y="5743575"/>
          <p14:tracePt t="82488" x="8599488" y="5732463"/>
          <p14:tracePt t="82494" x="8650288" y="5719763"/>
          <p14:tracePt t="82503" x="8699500" y="5668963"/>
          <p14:tracePt t="82509" x="8763000" y="5594350"/>
          <p14:tracePt t="82516" x="8850313" y="5507038"/>
          <p14:tracePt t="82523" x="8899525" y="5394325"/>
          <p14:tracePt t="82530" x="8950325" y="5294313"/>
          <p14:tracePt t="82538" x="8999538" y="5218113"/>
          <p14:tracePt t="82545" x="9050338" y="5156200"/>
          <p14:tracePt t="82552" x="9112250" y="5092700"/>
          <p14:tracePt t="82560" x="9150350" y="5043488"/>
          <p14:tracePt t="82566" x="9188450" y="5005388"/>
          <p14:tracePt t="82574" x="9250363" y="4943475"/>
          <p14:tracePt t="82580" x="9275763" y="4918075"/>
          <p14:tracePt t="82588" x="9301163" y="4892675"/>
          <p14:tracePt t="82595" x="9324975" y="4868863"/>
          <p14:tracePt t="82602" x="9350375" y="4818063"/>
          <p14:tracePt t="82609" x="9401175" y="4768850"/>
          <p14:tracePt t="82616" x="9424988" y="4692650"/>
          <p14:tracePt t="82623" x="9437688" y="4656138"/>
          <p14:tracePt t="82630" x="9463088" y="4605338"/>
          <p14:tracePt t="82638" x="9501188" y="4518025"/>
          <p14:tracePt t="82644" x="9501188" y="4467225"/>
          <p14:tracePt t="82652" x="9525000" y="4418013"/>
          <p14:tracePt t="82659" x="9525000" y="4354513"/>
          <p14:tracePt t="82667" x="9525000" y="4318000"/>
          <p14:tracePt t="82673" x="9513888" y="4254500"/>
          <p14:tracePt t="82681" x="9501188" y="4205288"/>
          <p14:tracePt t="82688" x="9488488" y="4167188"/>
          <p14:tracePt t="82695" x="9475788" y="4141788"/>
          <p14:tracePt t="82703" x="9450388" y="4105275"/>
          <p14:tracePt t="82709" x="9437688" y="4067175"/>
          <p14:tracePt t="82717" x="9413875" y="4029075"/>
          <p14:tracePt t="82723" x="9388475" y="3992563"/>
          <p14:tracePt t="82731" x="9363075" y="3967163"/>
          <p14:tracePt t="82738" x="9324975" y="3929063"/>
          <p14:tracePt t="82745" x="9301163" y="3892550"/>
          <p14:tracePt t="82752" x="9275763" y="3854450"/>
          <p14:tracePt t="82759" x="9224963" y="3803650"/>
          <p14:tracePt t="82766" x="9188450" y="3741738"/>
          <p14:tracePt t="82775" x="9163050" y="3716338"/>
          <p14:tracePt t="82780" x="9137650" y="3692525"/>
          <p14:tracePt t="82788" x="9099550" y="3667125"/>
          <p14:tracePt t="82796" x="9063038" y="3616325"/>
          <p14:tracePt t="82806" x="9024938" y="3579813"/>
          <p14:tracePt t="82810" x="8963025" y="3541713"/>
          <p14:tracePt t="82817" x="8924925" y="3503613"/>
          <p14:tracePt t="82823" x="8837613" y="3454400"/>
          <p14:tracePt t="82831" x="8799513" y="3429000"/>
          <p14:tracePt t="82838" x="8750300" y="3403600"/>
          <p14:tracePt t="82845" x="8637588" y="3354388"/>
          <p14:tracePt t="82855" x="8574088" y="3303588"/>
          <p14:tracePt t="82859" x="8499475" y="3290888"/>
          <p14:tracePt t="82867" x="8448675" y="3254375"/>
          <p14:tracePt t="82876" x="8374063" y="3241675"/>
          <p14:tracePt t="82881" x="8312150" y="3216275"/>
          <p14:tracePt t="82888" x="8212138" y="3165475"/>
          <p14:tracePt t="82895" x="8148638" y="3128963"/>
          <p14:tracePt t="82903" x="8074025" y="3116263"/>
          <p14:tracePt t="82910" x="8035925" y="3103563"/>
          <p14:tracePt t="82917" x="7986713" y="3090863"/>
          <p14:tracePt t="82924" x="7897813" y="3065463"/>
          <p14:tracePt t="82931" x="7848600" y="3054350"/>
          <p14:tracePt t="82938" x="7723188" y="3016250"/>
          <p14:tracePt t="82945" x="7648575" y="2978150"/>
          <p14:tracePt t="82953" x="7548563" y="2965450"/>
          <p14:tracePt t="82959" x="7448550" y="2952750"/>
          <p14:tracePt t="82966" x="7372350" y="2928938"/>
          <p14:tracePt t="82973" x="7272338" y="2916238"/>
          <p14:tracePt t="82982" x="7197725" y="2903538"/>
          <p14:tracePt t="82988" x="7123113" y="2903538"/>
          <p14:tracePt t="82995" x="7085013" y="2890838"/>
          <p14:tracePt t="83002" x="7046913" y="2865438"/>
          <p14:tracePt t="83010" x="7021513" y="2852738"/>
          <p14:tracePt t="83017" x="6946900" y="2840038"/>
          <p14:tracePt t="83024" x="6910388" y="2828925"/>
          <p14:tracePt t="83031" x="6846888" y="2803525"/>
          <p14:tracePt t="83039" x="6784975" y="2778125"/>
          <p14:tracePt t="83045" x="6684963" y="2765425"/>
          <p14:tracePt t="83053" x="6608763" y="2752725"/>
          <p14:tracePt t="83059" x="6534150" y="2716213"/>
          <p14:tracePt t="83067" x="6459538" y="2716213"/>
          <p14:tracePt t="83074" x="6359525" y="2703513"/>
          <p14:tracePt t="83082" x="6283325" y="2703513"/>
          <p14:tracePt t="83088" x="6208713" y="2690813"/>
          <p14:tracePt t="83096" x="6134100" y="2665413"/>
          <p14:tracePt t="83106" x="6045200" y="2665413"/>
          <p14:tracePt t="83109" x="5970588" y="2652713"/>
          <p14:tracePt t="83117" x="5895975" y="2652713"/>
          <p14:tracePt t="83124" x="5821363" y="2652713"/>
          <p14:tracePt t="83132" x="5719763" y="2652713"/>
          <p14:tracePt t="83138" x="5632450" y="2652713"/>
          <p14:tracePt t="83145" x="5583238" y="2652713"/>
          <p14:tracePt t="83152" x="5495925" y="2652713"/>
          <p14:tracePt t="83160" x="5432425" y="2652713"/>
          <p14:tracePt t="83167" x="5383213" y="2652713"/>
          <p14:tracePt t="83175" x="5332413" y="2652713"/>
          <p14:tracePt t="83182" x="5281613" y="2652713"/>
          <p14:tracePt t="83189" x="5194300" y="2652713"/>
          <p14:tracePt t="83196" x="5119688" y="2652713"/>
          <p14:tracePt t="83204" x="5045075" y="2652713"/>
          <p14:tracePt t="83211" x="4945063" y="2652713"/>
          <p14:tracePt t="83219" x="4868863" y="2665413"/>
          <p14:tracePt t="83224" x="4806950" y="2665413"/>
          <p14:tracePt t="83231" x="4706938" y="2690813"/>
          <p14:tracePt t="83238" x="4668838" y="2703513"/>
          <p14:tracePt t="83245" x="4606925" y="2703513"/>
          <p14:tracePt t="83252" x="4568825" y="2703513"/>
          <p14:tracePt t="83260" x="4543425" y="2728913"/>
          <p14:tracePt t="83275" x="4506913" y="2728913"/>
          <p14:tracePt t="83283" x="4494213" y="2740025"/>
          <p14:tracePt t="83290" x="4481513" y="2740025"/>
          <p14:tracePt t="83306" x="4468813" y="2740025"/>
          <p14:tracePt t="83340" x="4456113" y="2740025"/>
          <p14:tracePt t="83912" x="4443413" y="2740025"/>
          <p14:tracePt t="83919" x="4430713" y="2740025"/>
          <p14:tracePt t="83990" x="4406900" y="2752725"/>
          <p14:tracePt t="83998" x="4381500" y="2765425"/>
          <p14:tracePt t="84004" x="4356100" y="2778125"/>
          <p14:tracePt t="84011" x="4343400" y="2790825"/>
          <p14:tracePt t="84019" x="4330700" y="2790825"/>
          <p14:tracePt t="84025" x="4318000" y="2816225"/>
          <p14:tracePt t="84031" x="4281488" y="2828925"/>
          <p14:tracePt t="84040" x="4256088" y="2840038"/>
          <p14:tracePt t="84046" x="4230688" y="2840038"/>
          <p14:tracePt t="84054" x="4205288" y="2852738"/>
          <p14:tracePt t="84060" x="4168775" y="2865438"/>
          <p14:tracePt t="84069" x="4143375" y="2878138"/>
          <p14:tracePt t="84075" x="4130675" y="2878138"/>
          <p14:tracePt t="84083" x="4117975" y="2878138"/>
          <p14:tracePt t="84097" x="4105275" y="2878138"/>
          <p14:tracePt t="84112" x="4092575" y="2878138"/>
          <p14:tracePt t="84119" x="4081463" y="2878138"/>
          <p14:tracePt t="84126" x="4081463" y="2890838"/>
          <p14:tracePt t="84135" x="4056063" y="2890838"/>
          <p14:tracePt t="84148" x="4043363" y="2903538"/>
          <p14:tracePt t="84162" x="4017963" y="2928938"/>
          <p14:tracePt t="84169" x="4005263" y="2941638"/>
          <p14:tracePt t="84184" x="3979863" y="2952750"/>
          <p14:tracePt t="84191" x="3943350" y="2978150"/>
          <p14:tracePt t="84198" x="3917950" y="2990850"/>
          <p14:tracePt t="84206" x="3892550" y="3003550"/>
          <p14:tracePt t="84212" x="3867150" y="3016250"/>
          <p14:tracePt t="84218" x="3843338" y="3041650"/>
          <p14:tracePt t="84225" x="3817938" y="3054350"/>
          <p14:tracePt t="84232" x="3792538" y="3065463"/>
          <p14:tracePt t="84240" x="3779838" y="3078163"/>
          <p14:tracePt t="84248" x="3767138" y="3090863"/>
          <p14:tracePt t="84256" x="3743325" y="3116263"/>
          <p14:tracePt t="84262" x="3692525" y="3128963"/>
          <p14:tracePt t="84269" x="3667125" y="3165475"/>
          <p14:tracePt t="84277" x="3643313" y="3178175"/>
          <p14:tracePt t="84283" x="3630613" y="3190875"/>
          <p14:tracePt t="84292" x="3617913" y="3216275"/>
          <p14:tracePt t="84297" x="3567113" y="3228975"/>
          <p14:tracePt t="84306" x="3554413" y="3241675"/>
          <p14:tracePt t="84313" x="3530600" y="3267075"/>
          <p14:tracePt t="84319" x="3517900" y="3290888"/>
          <p14:tracePt t="84326" x="3492500" y="3316288"/>
          <p14:tracePt t="84333" x="3479800" y="3341688"/>
          <p14:tracePt t="84340" x="3454400" y="3354388"/>
          <p14:tracePt t="84356" x="3441700" y="3354388"/>
          <p14:tracePt t="84362" x="3441700" y="3367088"/>
          <p14:tracePt t="85700" x="3505200" y="3367088"/>
          <p14:tracePt t="85707" x="3567113" y="3341688"/>
          <p14:tracePt t="85713" x="3667125" y="3316288"/>
          <p14:tracePt t="85722" x="3779838" y="3303588"/>
          <p14:tracePt t="85728" x="3879850" y="3290888"/>
          <p14:tracePt t="85736" x="4043363" y="3267075"/>
          <p14:tracePt t="85741" x="4217988" y="3254375"/>
          <p14:tracePt t="85748" x="4381500" y="3228975"/>
          <p14:tracePt t="85756" x="4543425" y="3228975"/>
          <p14:tracePt t="85765" x="4732338" y="3216275"/>
          <p14:tracePt t="85772" x="4968875" y="3216275"/>
          <p14:tracePt t="85777" x="5194300" y="3216275"/>
          <p14:tracePt t="85785" x="5383213" y="3190875"/>
          <p14:tracePt t="85793" x="5532438" y="3154363"/>
          <p14:tracePt t="85799" x="5670550" y="3141663"/>
          <p14:tracePt t="85806" x="5770563" y="3141663"/>
          <p14:tracePt t="85814" x="5883275" y="3141663"/>
          <p14:tracePt t="85822" x="6021388" y="3141663"/>
          <p14:tracePt t="85828" x="6146800" y="3141663"/>
          <p14:tracePt t="85835" x="6246813" y="3128963"/>
          <p14:tracePt t="85841" x="6359525" y="3103563"/>
          <p14:tracePt t="85849" x="6483350" y="3103563"/>
          <p14:tracePt t="85857" x="6546850" y="3103563"/>
          <p14:tracePt t="85863" x="6646863" y="3103563"/>
          <p14:tracePt t="85872" x="6746875" y="3103563"/>
          <p14:tracePt t="85890" x="6985000" y="3116263"/>
          <p14:tracePt t="85893" x="7072313" y="3116263"/>
          <p14:tracePt t="85899" x="7172325" y="3128963"/>
          <p14:tracePt t="85907" x="7246938" y="3128963"/>
          <p14:tracePt t="85913" x="7323138" y="3128963"/>
          <p14:tracePt t="85922" x="7359650" y="3128963"/>
          <p14:tracePt t="85927" x="7410450" y="3128963"/>
          <p14:tracePt t="85936" x="7448550" y="3128963"/>
          <p14:tracePt t="85942" x="7472363" y="3128963"/>
          <p14:tracePt t="85950" x="7485063" y="3128963"/>
          <p14:tracePt t="85957" x="7548563" y="3128963"/>
          <p14:tracePt t="85964" x="7585075" y="3128963"/>
          <p14:tracePt t="85972" x="7623175" y="3141663"/>
          <p14:tracePt t="85977" x="7697788" y="3165475"/>
          <p14:tracePt t="85986" x="7748588" y="3165475"/>
          <p14:tracePt t="85992" x="7785100" y="3178175"/>
          <p14:tracePt t="86000" x="7835900" y="3178175"/>
          <p14:tracePt t="86008" x="7861300" y="3178175"/>
          <p14:tracePt t="86014" x="7886700" y="3178175"/>
          <p14:tracePt t="86022" x="7886700" y="3190875"/>
          <p14:tracePt t="86028" x="7897813" y="3190875"/>
          <p14:tracePt t="86036" x="7923213" y="3190875"/>
          <p14:tracePt t="90104" x="7923213" y="3216275"/>
          <p14:tracePt t="90111" x="7935913" y="3228975"/>
          <p14:tracePt t="90119" x="7935913" y="3267075"/>
          <p14:tracePt t="90126" x="7948613" y="3278188"/>
          <p14:tracePt t="90131" x="7948613" y="3290888"/>
          <p14:tracePt t="90139" x="7948613" y="3303588"/>
          <p14:tracePt t="90146" x="7948613" y="3316288"/>
          <p14:tracePt t="90154" x="7948613" y="3328988"/>
          <p14:tracePt t="90169" x="7948613" y="3341688"/>
          <p14:tracePt t="90176" x="7948613" y="3367088"/>
          <p14:tracePt t="90183" x="7948613" y="3378200"/>
          <p14:tracePt t="90190" x="7948613" y="3390900"/>
          <p14:tracePt t="90197" x="7948613" y="3403600"/>
          <p14:tracePt t="90205" x="7961313" y="3429000"/>
          <p14:tracePt t="90211" x="7961313" y="3479800"/>
          <p14:tracePt t="90221" x="7961313" y="3490913"/>
          <p14:tracePt t="90225" x="7974013" y="3503613"/>
          <p14:tracePt t="90233" x="7974013" y="3516313"/>
          <p14:tracePt t="90241" x="7974013" y="3529013"/>
          <p14:tracePt t="90255" x="7974013" y="3541713"/>
          <p14:tracePt t="90262" x="7974013" y="3554413"/>
          <p14:tracePt t="90268" x="7974013" y="3567113"/>
          <p14:tracePt t="90275" x="7999413" y="3579813"/>
          <p14:tracePt t="90282" x="7999413" y="3590925"/>
          <p14:tracePt t="90289" x="7999413" y="3616325"/>
          <p14:tracePt t="90296" x="7999413" y="3641725"/>
          <p14:tracePt t="90304" x="8010525" y="3667125"/>
          <p14:tracePt t="90311" x="8010525" y="3679825"/>
          <p14:tracePt t="90321" x="8010525" y="3692525"/>
          <p14:tracePt t="90325" x="8010525" y="3703638"/>
          <p14:tracePt t="90334" x="8023225" y="3703638"/>
          <p14:tracePt t="90341" x="8023225" y="3716338"/>
          <p14:tracePt t="90369" x="8023225" y="3729038"/>
          <p14:tracePt t="90376" x="8023225" y="3741738"/>
          <p14:tracePt t="90383" x="8023225" y="3754438"/>
          <p14:tracePt t="90390" x="8023225" y="3792538"/>
          <p14:tracePt t="90397" x="8023225" y="3816350"/>
          <p14:tracePt t="90405" x="8023225" y="3841750"/>
          <p14:tracePt t="90411" x="8023225" y="3867150"/>
          <p14:tracePt t="90419" x="8023225" y="3879850"/>
          <p14:tracePt t="90425" x="8035925" y="3916363"/>
          <p14:tracePt t="90433" x="8035925" y="3941763"/>
          <p14:tracePt t="90440" x="8035925" y="3967163"/>
          <p14:tracePt t="90448" x="8035925" y="3992563"/>
          <p14:tracePt t="90455" x="8035925" y="4029075"/>
          <p14:tracePt t="90462" x="8035925" y="4054475"/>
          <p14:tracePt t="90471" x="8035925" y="4092575"/>
          <p14:tracePt t="90476" x="8035925" y="4117975"/>
          <p14:tracePt t="90485" x="8035925" y="4167188"/>
          <p14:tracePt t="90490" x="8035925" y="4192588"/>
          <p14:tracePt t="90506" x="8035925" y="4205288"/>
          <p14:tracePt t="90519" x="8035925" y="4217988"/>
          <p14:tracePt t="90533" x="8035925" y="4230688"/>
          <p14:tracePt t="90555" x="8035925" y="4241800"/>
          <p14:tracePt t="90590" x="8035925" y="4254500"/>
          <p14:tracePt t="90604" x="8035925" y="4279900"/>
          <p14:tracePt t="90611" x="8035925" y="4305300"/>
          <p14:tracePt t="90620" x="8035925" y="4330700"/>
          <p14:tracePt t="90625" x="8035925" y="4341813"/>
          <p14:tracePt t="90633" x="8035925" y="4379913"/>
          <p14:tracePt t="90639" x="8035925" y="4405313"/>
          <p14:tracePt t="90647" x="8035925" y="4430713"/>
          <p14:tracePt t="90654" x="8035925" y="4443413"/>
          <p14:tracePt t="90662" x="8035925" y="4454525"/>
          <p14:tracePt t="90676" x="8035925" y="4479925"/>
          <p14:tracePt t="90683" x="8048625" y="4492625"/>
          <p14:tracePt t="90691" x="8048625" y="4505325"/>
          <p14:tracePt t="90698" x="8048625" y="4518025"/>
          <p14:tracePt t="90704" x="8048625" y="4530725"/>
          <p14:tracePt t="90711" x="8048625" y="4554538"/>
          <p14:tracePt t="90719" x="8048625" y="4567238"/>
          <p14:tracePt t="90725" x="8048625" y="4592638"/>
          <p14:tracePt t="90732" x="8035925" y="4605338"/>
          <p14:tracePt t="90740" x="8035925" y="4630738"/>
          <p14:tracePt t="90747" x="8023225" y="4656138"/>
          <p14:tracePt t="90754" x="8023225" y="4679950"/>
          <p14:tracePt t="90764" x="8023225" y="4718050"/>
          <p14:tracePt t="90771" x="8023225" y="4730750"/>
          <p14:tracePt t="90776" x="8023225" y="4756150"/>
          <p14:tracePt t="90782" x="8023225" y="4768850"/>
          <p14:tracePt t="90798" x="8023225" y="4779963"/>
          <p14:tracePt t="90805" x="8010525" y="4792663"/>
          <p14:tracePt t="90822" x="8010525" y="4818063"/>
          <p14:tracePt t="90825" x="8010525" y="4843463"/>
          <p14:tracePt t="90833" x="8010525" y="4868863"/>
          <p14:tracePt t="90840" x="8010525" y="4879975"/>
          <p14:tracePt t="90848" x="7986713" y="4930775"/>
          <p14:tracePt t="90855" x="7986713" y="4981575"/>
          <p14:tracePt t="90863" x="7986713" y="5005388"/>
          <p14:tracePt t="90871" x="7986713" y="5018088"/>
          <p14:tracePt t="90876" x="7986713" y="5068888"/>
          <p14:tracePt t="90891" x="7986713" y="5130800"/>
          <p14:tracePt t="90897" x="7986713" y="5156200"/>
          <p14:tracePt t="90905" x="7986713" y="5194300"/>
          <p14:tracePt t="90911" x="7986713" y="5218113"/>
          <p14:tracePt t="90921" x="7974013" y="5243513"/>
          <p14:tracePt t="90926" x="7974013" y="5256213"/>
          <p14:tracePt t="90934" x="7974013" y="5268913"/>
          <p14:tracePt t="90940" x="7974013" y="5318125"/>
          <p14:tracePt t="90947" x="7974013" y="5343525"/>
          <p14:tracePt t="90954" x="7974013" y="5368925"/>
          <p14:tracePt t="90961" x="7974013" y="5394325"/>
          <p14:tracePt t="90972" x="7974013" y="5407025"/>
          <p14:tracePt t="90976" x="7974013" y="5418138"/>
          <p14:tracePt t="91063" x="7974013" y="5430838"/>
          <p14:tracePt t="91070" x="7974013" y="5443538"/>
          <p14:tracePt t="91077" x="7974013" y="5456238"/>
          <p14:tracePt t="91098" x="7999413" y="5468938"/>
          <p14:tracePt t="91113" x="7999413" y="5481638"/>
          <p14:tracePt t="91127" x="7999413" y="5494338"/>
          <p14:tracePt t="91133" x="7999413" y="5507038"/>
          <p14:tracePt t="91140" x="7999413" y="5518150"/>
          <p14:tracePt t="91147" x="7999413" y="5530850"/>
          <p14:tracePt t="91154" x="8010525" y="5543550"/>
          <p14:tracePt t="91176" x="8010525" y="5556250"/>
          <p14:tracePt t="91183" x="8023225" y="5568950"/>
          <p14:tracePt t="91240" x="8035925" y="5568950"/>
          <p14:tracePt t="91248" x="8061325" y="5594350"/>
          <p14:tracePt t="91254" x="8086725" y="5607050"/>
          <p14:tracePt t="91262" x="8123238" y="5630863"/>
          <p14:tracePt t="91269" x="8148638" y="5656263"/>
          <p14:tracePt t="91276" x="8174038" y="5668963"/>
          <p14:tracePt t="91290" x="8186738" y="5681663"/>
          <p14:tracePt t="91305" x="8199438" y="5681663"/>
          <p14:tracePt t="91320" x="8223250" y="5681663"/>
          <p14:tracePt t="91348" x="8235950" y="5694363"/>
          <p14:tracePt t="91361" x="8261350" y="5694363"/>
          <p14:tracePt t="91370" x="8286750" y="5707063"/>
          <p14:tracePt t="91377" x="8312150" y="5707063"/>
          <p14:tracePt t="91383" x="8335963" y="5707063"/>
          <p14:tracePt t="91398" x="8348663" y="5707063"/>
          <p14:tracePt t="91405" x="8361363" y="5719763"/>
          <p14:tracePt t="91477" x="8374063" y="5719763"/>
          <p14:tracePt t="91491" x="8399463" y="5719763"/>
          <p14:tracePt t="91498" x="8412163" y="5719763"/>
          <p14:tracePt t="91505" x="8448675" y="5719763"/>
          <p14:tracePt t="91513" x="8474075" y="5719763"/>
          <p14:tracePt t="91521" x="8486775" y="5719763"/>
          <p14:tracePt t="91549" x="8499475" y="5707063"/>
          <p14:tracePt t="91556" x="8512175" y="5707063"/>
          <p14:tracePt t="91599" x="8548688" y="5681663"/>
          <p14:tracePt t="91606" x="8574088" y="5656263"/>
          <p14:tracePt t="91612" x="8599488" y="5607050"/>
          <p14:tracePt t="91621" x="8624888" y="5556250"/>
          <p14:tracePt t="91627" x="8650288" y="5507038"/>
          <p14:tracePt t="91635" x="8699500" y="5418138"/>
          <p14:tracePt t="91641" x="8737600" y="5343525"/>
          <p14:tracePt t="91649" x="8750300" y="5294313"/>
          <p14:tracePt t="91655" x="8763000" y="5256213"/>
          <p14:tracePt t="91663" x="8774113" y="5230813"/>
          <p14:tracePt t="91672" x="8774113" y="5218113"/>
          <p14:tracePt t="91677" x="8774113" y="5194300"/>
          <p14:tracePt t="91699" x="8786813" y="5181600"/>
          <p14:tracePt t="91728" x="8786813" y="5143500"/>
          <p14:tracePt t="91735" x="8786813" y="5105400"/>
          <p14:tracePt t="91742" x="8786813" y="5056188"/>
          <p14:tracePt t="91749" x="8786813" y="5018088"/>
          <p14:tracePt t="91755" x="8786813" y="4981575"/>
          <p14:tracePt t="91762" x="8786813" y="4930775"/>
          <p14:tracePt t="91770" x="8786813" y="4905375"/>
          <p14:tracePt t="91776" x="8786813" y="4879975"/>
          <p14:tracePt t="91784" x="8786813" y="4856163"/>
          <p14:tracePt t="91791" x="8786813" y="4830763"/>
          <p14:tracePt t="91812" x="8786813" y="4818063"/>
          <p14:tracePt t="91821" x="8786813" y="4792663"/>
          <p14:tracePt t="91827" x="8786813" y="4756150"/>
          <p14:tracePt t="91834" x="8786813" y="4705350"/>
          <p14:tracePt t="91841" x="8786813" y="4667250"/>
          <p14:tracePt t="91848" x="8786813" y="4630738"/>
          <p14:tracePt t="91856" x="8786813" y="4554538"/>
          <p14:tracePt t="91864" x="8786813" y="4518025"/>
          <p14:tracePt t="91871" x="8786813" y="4479925"/>
          <p14:tracePt t="91889" x="8774113" y="4392613"/>
          <p14:tracePt t="91892" x="8763000" y="4379913"/>
          <p14:tracePt t="91898" x="8763000" y="4354513"/>
          <p14:tracePt t="91906" x="8763000" y="4330700"/>
          <p14:tracePt t="91912" x="8750300" y="4292600"/>
          <p14:tracePt t="91921" x="8750300" y="4267200"/>
          <p14:tracePt t="91926" x="8737600" y="4267200"/>
          <p14:tracePt t="91935" x="8737600" y="4241800"/>
          <p14:tracePt t="91941" x="8737600" y="4217988"/>
          <p14:tracePt t="91949" x="8712200" y="4179888"/>
          <p14:tracePt t="91956" x="8712200" y="4167188"/>
          <p14:tracePt t="91963" x="8712200" y="4141788"/>
          <p14:tracePt t="91978" x="8712200" y="4117975"/>
          <p14:tracePt t="91984" x="8712200" y="4105275"/>
          <p14:tracePt t="91999" x="8712200" y="4079875"/>
          <p14:tracePt t="92014" x="8712200" y="4054475"/>
          <p14:tracePt t="92021" x="8686800" y="4029075"/>
          <p14:tracePt t="92028" x="8686800" y="4005263"/>
          <p14:tracePt t="92037" x="8686800" y="3941763"/>
          <p14:tracePt t="92042" x="8686800" y="3905250"/>
          <p14:tracePt t="92048" x="8674100" y="3867150"/>
          <p14:tracePt t="92057" x="8674100" y="3803650"/>
          <p14:tracePt t="92062" x="8674100" y="3767138"/>
          <p14:tracePt t="92070" x="8674100" y="3729038"/>
          <p14:tracePt t="92077" x="8674100" y="3692525"/>
          <p14:tracePt t="92084" x="8674100" y="3679825"/>
          <p14:tracePt t="92093" x="8674100" y="3654425"/>
          <p14:tracePt t="92099" x="8674100" y="3629025"/>
          <p14:tracePt t="92107" x="8674100" y="3616325"/>
          <p14:tracePt t="92121" x="8674100" y="3603625"/>
          <p14:tracePt t="92128" x="8674100" y="3590925"/>
          <p14:tracePt t="92134" x="8674100" y="3579813"/>
          <p14:tracePt t="92141" x="8674100" y="3567113"/>
          <p14:tracePt t="92148" x="8674100" y="3541713"/>
          <p14:tracePt t="92156" x="8661400" y="3529013"/>
          <p14:tracePt t="92163" x="8661400" y="3516313"/>
          <p14:tracePt t="92171" x="8661400" y="3490913"/>
          <p14:tracePt t="92178" x="8661400" y="3467100"/>
          <p14:tracePt t="92185" x="8661400" y="3441700"/>
          <p14:tracePt t="92199" x="8650288" y="3403600"/>
          <p14:tracePt t="92207" x="8650288" y="3390900"/>
          <p14:tracePt t="92213" x="8637588" y="3378200"/>
          <p14:tracePt t="92220" x="8637588" y="3367088"/>
          <p14:tracePt t="92228" x="8637588" y="3354388"/>
          <p14:tracePt t="92234" x="8624888" y="3316288"/>
          <p14:tracePt t="92241" x="8624888" y="3278188"/>
          <p14:tracePt t="92248" x="8612188" y="3254375"/>
          <p14:tracePt t="92256" x="8599488" y="3228975"/>
          <p14:tracePt t="92263" x="8599488" y="3216275"/>
          <p14:tracePt t="92270" x="8599488" y="3203575"/>
          <p14:tracePt t="92277" x="8586788" y="3165475"/>
          <p14:tracePt t="92286" x="8561388" y="3154363"/>
          <p14:tracePt t="92291" x="8561388" y="3128963"/>
          <p14:tracePt t="92298" x="8548688" y="3103563"/>
          <p14:tracePt t="92306" x="8537575" y="3078163"/>
          <p14:tracePt t="92312" x="8524875" y="3041650"/>
          <p14:tracePt t="92327" x="8524875" y="3028950"/>
          <p14:tracePt t="92334" x="8512175" y="3003550"/>
          <p14:tracePt t="92341" x="8512175" y="2990850"/>
          <p14:tracePt t="92355" x="8499475" y="2978150"/>
          <p14:tracePt t="92378" x="8486775" y="2978150"/>
          <p14:tracePt t="92386" x="8486775" y="2965450"/>
          <p14:tracePt t="92391" x="8448675" y="2952750"/>
          <p14:tracePt t="92400" x="8424863" y="2916238"/>
          <p14:tracePt t="92405" x="8386763" y="2890838"/>
          <p14:tracePt t="92412" x="8361363" y="2890838"/>
          <p14:tracePt t="92421" x="8324850" y="2878138"/>
          <p14:tracePt t="92427" x="8312150" y="2878138"/>
          <p14:tracePt t="92434" x="8299450" y="2878138"/>
          <p14:tracePt t="92441" x="8286750" y="2878138"/>
          <p14:tracePt t="92448" x="8274050" y="2878138"/>
          <p14:tracePt t="92462" x="8261350" y="2878138"/>
          <p14:tracePt t="92470" x="8248650" y="2878138"/>
          <p14:tracePt t="92477" x="8223250" y="2878138"/>
          <p14:tracePt t="92485" x="8212138" y="2878138"/>
          <p14:tracePt t="92500" x="8199438" y="2878138"/>
          <p14:tracePt t="92514" x="8186738" y="2878138"/>
          <p14:tracePt t="92541" x="8174038" y="2878138"/>
          <p14:tracePt t="92549" x="8174038" y="2890838"/>
          <p14:tracePt t="92555" x="8161338" y="2890838"/>
          <p14:tracePt t="92562" x="8161338" y="2903538"/>
          <p14:tracePt t="92570" x="8148638" y="2928938"/>
          <p14:tracePt t="92587" x="8135938" y="2928938"/>
          <p14:tracePt t="92592" x="8123238" y="2952750"/>
          <p14:tracePt t="92599" x="8123238" y="2978150"/>
          <p14:tracePt t="92605" x="8110538" y="2978150"/>
          <p14:tracePt t="92613" x="8099425" y="3003550"/>
          <p14:tracePt t="92620" x="8086725" y="3028950"/>
          <p14:tracePt t="92628" x="8086725" y="3041650"/>
          <p14:tracePt t="92637" x="8074025" y="3054350"/>
          <p14:tracePt t="92641" x="8061325" y="3065463"/>
          <p14:tracePt t="92649" x="8061325" y="3090863"/>
          <p14:tracePt t="92655" x="8048625" y="3116263"/>
          <p14:tracePt t="92663" x="8048625" y="3128963"/>
          <p14:tracePt t="92670" x="8035925" y="3154363"/>
          <p14:tracePt t="92678" x="8010525" y="3203575"/>
          <p14:tracePt t="92688" x="8010525" y="3216275"/>
          <p14:tracePt t="92691" x="7986713" y="3254375"/>
          <p14:tracePt t="92698" x="7974013" y="3316288"/>
          <p14:tracePt t="92705" x="7961313" y="3354388"/>
          <p14:tracePt t="92712" x="7961313" y="3390900"/>
          <p14:tracePt t="92720" x="7948613" y="3429000"/>
          <p14:tracePt t="92728" x="7935913" y="3467100"/>
          <p14:tracePt t="92736" x="7935913" y="3490913"/>
          <p14:tracePt t="92742" x="7923213" y="3529013"/>
          <p14:tracePt t="92748" x="7923213" y="3554413"/>
          <p14:tracePt t="92756" x="7910513" y="3590925"/>
          <p14:tracePt t="92763" x="7910513" y="3654425"/>
          <p14:tracePt t="92770" x="7897813" y="3692525"/>
          <p14:tracePt t="92777" x="7897813" y="3729038"/>
          <p14:tracePt t="92788" x="7897813" y="3754438"/>
          <p14:tracePt t="92791" x="7886700" y="3792538"/>
          <p14:tracePt t="92799" x="7886700" y="3803650"/>
          <p14:tracePt t="92806" x="7886700" y="3816350"/>
          <p14:tracePt t="92812" x="7886700" y="3829050"/>
          <p14:tracePt t="92820" x="7886700" y="3841750"/>
          <p14:tracePt t="92827" x="7861300" y="3854450"/>
          <p14:tracePt t="92836" x="7861300" y="3905250"/>
          <p14:tracePt t="92842" x="7861300" y="3929063"/>
          <p14:tracePt t="92848" x="7861300" y="3967163"/>
          <p14:tracePt t="92856" x="7848600" y="4017963"/>
          <p14:tracePt t="92862" x="7848600" y="4041775"/>
          <p14:tracePt t="92870" x="7848600" y="4079875"/>
          <p14:tracePt t="92877" x="7835900" y="4117975"/>
          <p14:tracePt t="92886" x="7835900" y="4167188"/>
          <p14:tracePt t="92904" x="7835900" y="4241800"/>
          <p14:tracePt t="92906" x="7823200" y="4305300"/>
          <p14:tracePt t="92913" x="7823200" y="4341813"/>
          <p14:tracePt t="92921" x="7823200" y="4405313"/>
          <p14:tracePt t="92927" x="7810500" y="4443413"/>
          <p14:tracePt t="92936" x="7810500" y="4505325"/>
          <p14:tracePt t="92942" x="7810500" y="4554538"/>
          <p14:tracePt t="92948" x="7810500" y="4605338"/>
          <p14:tracePt t="92956" x="7810500" y="4643438"/>
          <p14:tracePt t="92963" x="7810500" y="4692650"/>
          <p14:tracePt t="92970" x="7810500" y="4718050"/>
          <p14:tracePt t="92977" x="7810500" y="4756150"/>
          <p14:tracePt t="92987" x="7823200" y="4779963"/>
          <p14:tracePt t="92991" x="7823200" y="4830763"/>
          <p14:tracePt t="92999" x="7823200" y="4856163"/>
          <p14:tracePt t="93006" x="7823200" y="4879975"/>
          <p14:tracePt t="93013" x="7823200" y="4918075"/>
          <p14:tracePt t="93021" x="7823200" y="4956175"/>
          <p14:tracePt t="93027" x="7823200" y="4968875"/>
          <p14:tracePt t="93036" x="7823200" y="4992688"/>
          <p14:tracePt t="93043" x="7823200" y="5018088"/>
          <p14:tracePt t="93048" x="7823200" y="5030788"/>
          <p14:tracePt t="93056" x="7823200" y="5068888"/>
          <p14:tracePt t="93063" x="7823200" y="5081588"/>
          <p14:tracePt t="93071" x="7823200" y="5105400"/>
          <p14:tracePt t="93077" x="7823200" y="5143500"/>
          <p14:tracePt t="93087" x="7835900" y="5194300"/>
          <p14:tracePt t="93091" x="7835900" y="5256213"/>
          <p14:tracePt t="93099" x="7835900" y="5305425"/>
          <p14:tracePt t="93106" x="7835900" y="5343525"/>
          <p14:tracePt t="93113" x="7848600" y="5368925"/>
          <p14:tracePt t="93121" x="7848600" y="5381625"/>
          <p14:tracePt t="93127" x="7848600" y="5418138"/>
          <p14:tracePt t="93137" x="7848600" y="5430838"/>
          <p14:tracePt t="93185" x="7848600" y="5443538"/>
          <p14:tracePt t="93192" x="7874000" y="5456238"/>
          <p14:tracePt t="93201" x="7886700" y="5481638"/>
          <p14:tracePt t="93206" x="7897813" y="5507038"/>
          <p14:tracePt t="93213" x="7923213" y="5543550"/>
          <p14:tracePt t="93221" x="7935913" y="5581650"/>
          <p14:tracePt t="93228" x="7948613" y="5607050"/>
          <p14:tracePt t="93238" x="7948613" y="5619750"/>
          <p14:tracePt t="93242" x="7961313" y="5619750"/>
          <p14:tracePt t="93286" x="7961313" y="5630863"/>
          <p14:tracePt t="93293" x="7974013" y="5656263"/>
          <p14:tracePt t="93300" x="8010525" y="5681663"/>
          <p14:tracePt t="93308" x="8010525" y="5694363"/>
          <p14:tracePt t="93314" x="8023225" y="5707063"/>
          <p14:tracePt t="93321" x="8035925" y="5719763"/>
          <p14:tracePt t="93329" x="8048625" y="5719763"/>
          <p14:tracePt t="93338" x="8061325" y="5719763"/>
          <p14:tracePt t="93343" x="8061325" y="5732463"/>
          <p14:tracePt t="93357" x="8074025" y="5732463"/>
          <p14:tracePt t="93365" x="8086725" y="5743575"/>
          <p14:tracePt t="93371" x="8123238" y="5743575"/>
          <p14:tracePt t="93378" x="8148638" y="5768975"/>
          <p14:tracePt t="93387" x="8174038" y="5768975"/>
          <p14:tracePt t="93392" x="8199438" y="5768975"/>
          <p14:tracePt t="93400" x="8212138" y="5768975"/>
          <p14:tracePt t="93407" x="8223250" y="5768975"/>
          <p14:tracePt t="93415" x="8235950" y="5768975"/>
          <p14:tracePt t="93422" x="8261350" y="5756275"/>
          <p14:tracePt t="93428" x="8274050" y="5756275"/>
          <p14:tracePt t="93453" x="8286750" y="5756275"/>
          <p14:tracePt t="93458" x="8286750" y="5743575"/>
          <p14:tracePt t="93465" x="8312150" y="5743575"/>
          <p14:tracePt t="93472" x="8335963" y="5743575"/>
          <p14:tracePt t="93480" x="8361363" y="5732463"/>
          <p14:tracePt t="93488" x="8386763" y="5719763"/>
          <p14:tracePt t="93494" x="8412163" y="5707063"/>
          <p14:tracePt t="93499" x="8412163" y="5694363"/>
          <p14:tracePt t="93507" x="8424863" y="5694363"/>
          <p14:tracePt t="93551" x="8424863" y="5668963"/>
          <p14:tracePt t="93557" x="8474075" y="5607050"/>
          <p14:tracePt t="93564" x="8512175" y="5568950"/>
          <p14:tracePt t="93574" x="8524875" y="5530850"/>
          <p14:tracePt t="93579" x="8537575" y="5443538"/>
          <p14:tracePt t="93587" x="8574088" y="5381625"/>
          <p14:tracePt t="93592" x="8599488" y="5330825"/>
          <p14:tracePt t="93601" x="8612188" y="5305425"/>
          <p14:tracePt t="93608" x="8612188" y="5294313"/>
          <p14:tracePt t="93624" x="8612188" y="5281613"/>
          <p14:tracePt t="93629" x="8624888" y="5281613"/>
          <p14:tracePt t="93680" x="8624888" y="5268913"/>
          <p14:tracePt t="93759" x="8624888" y="5243513"/>
          <p14:tracePt t="93768" x="8650288" y="5181600"/>
          <p14:tracePt t="93774" x="8661400" y="5130800"/>
          <p14:tracePt t="93779" x="8674100" y="5092700"/>
          <p14:tracePt t="93788" x="8686800" y="5068888"/>
          <p14:tracePt t="93793" x="8699500" y="5030788"/>
          <p14:tracePt t="93801" x="8699500" y="4956175"/>
          <p14:tracePt t="93808" x="8724900" y="4930775"/>
          <p14:tracePt t="93814" x="8724900" y="4918075"/>
          <p14:tracePt t="93822" x="8737600" y="4892675"/>
          <p14:tracePt t="93828" x="8737600" y="4856163"/>
          <p14:tracePt t="93837" x="8750300" y="4843463"/>
          <p14:tracePt t="93843" x="8750300" y="4830763"/>
          <p14:tracePt t="93850" x="8750300" y="4818063"/>
          <p14:tracePt t="93857" x="8750300" y="4792663"/>
          <p14:tracePt t="93864" x="8750300" y="4756150"/>
          <p14:tracePt t="93871" x="8763000" y="4692650"/>
          <p14:tracePt t="93890" x="8763000" y="4643438"/>
          <p14:tracePt t="93893" x="8763000" y="4567238"/>
          <p14:tracePt t="93900" x="8763000" y="4530725"/>
          <p14:tracePt t="93907" x="8763000" y="4443413"/>
          <p14:tracePt t="93914" x="8763000" y="4405313"/>
          <p14:tracePt t="93922" x="8763000" y="4354513"/>
          <p14:tracePt t="93929" x="8774113" y="4292600"/>
          <p14:tracePt t="93937" x="8774113" y="4254500"/>
          <p14:tracePt t="93943" x="8786813" y="4217988"/>
          <p14:tracePt t="93951" x="8786813" y="4179888"/>
          <p14:tracePt t="93958" x="8786813" y="4141788"/>
          <p14:tracePt t="93966" x="8799513" y="4105275"/>
          <p14:tracePt t="93972" x="8799513" y="4017963"/>
          <p14:tracePt t="93978" x="8799513" y="3967163"/>
          <p14:tracePt t="93988" x="8799513" y="3892550"/>
          <p14:tracePt t="93993" x="8799513" y="3854450"/>
          <p14:tracePt t="94002" x="8799513" y="3816350"/>
          <p14:tracePt t="94007" x="8799513" y="3767138"/>
          <p14:tracePt t="94015" x="8799513" y="3729038"/>
          <p14:tracePt t="94022" x="8799513" y="3703638"/>
          <p14:tracePt t="94030" x="8799513" y="3692525"/>
          <p14:tracePt t="94044" x="8799513" y="3654425"/>
          <p14:tracePt t="94054" x="8799513" y="3641725"/>
          <p14:tracePt t="94058" x="8799513" y="3629025"/>
          <p14:tracePt t="94065" x="8799513" y="3616325"/>
          <p14:tracePt t="94081" x="8799513" y="3590925"/>
          <p14:tracePt t="94094" x="8799513" y="3579813"/>
          <p14:tracePt t="94144" x="8786813" y="3554413"/>
          <p14:tracePt t="94151" x="8763000" y="3503613"/>
          <p14:tracePt t="94159" x="8712200" y="3467100"/>
          <p14:tracePt t="94165" x="8686800" y="3429000"/>
          <p14:tracePt t="94172" x="8674100" y="3403600"/>
          <p14:tracePt t="94179" x="8650288" y="3367088"/>
          <p14:tracePt t="94187" x="8624888" y="3303588"/>
          <p14:tracePt t="94193" x="8612188" y="3278188"/>
          <p14:tracePt t="94204" x="8612188" y="3254375"/>
          <p14:tracePt t="94207" x="8586788" y="3228975"/>
          <p14:tracePt t="94215" x="8574088" y="3228975"/>
          <p14:tracePt t="94224" x="8574088" y="3216275"/>
          <p14:tracePt t="94237" x="8561388" y="3190875"/>
          <p14:tracePt t="94244" x="8561388" y="3178175"/>
          <p14:tracePt t="94256" x="8561388" y="3165475"/>
          <p14:tracePt t="94259" x="8548688" y="3165475"/>
          <p14:tracePt t="94286" x="8537575" y="3165475"/>
          <p14:tracePt t="94294" x="8524875" y="3154363"/>
          <p14:tracePt t="94304" x="8524875" y="3141663"/>
          <p14:tracePt t="94315" x="8512175" y="3141663"/>
          <p14:tracePt t="94323" x="8512175" y="3128963"/>
          <p14:tracePt t="94330" x="8474075" y="3116263"/>
          <p14:tracePt t="94337" x="8448675" y="3078163"/>
          <p14:tracePt t="94344" x="8435975" y="3078163"/>
          <p14:tracePt t="94366" x="8424863" y="3078163"/>
          <p14:tracePt t="94374" x="8412163" y="3065463"/>
          <p14:tracePt t="94379" x="8399463" y="3065463"/>
          <p14:tracePt t="94416" x="8361363" y="3065463"/>
          <p14:tracePt t="94424" x="8335963" y="3065463"/>
          <p14:tracePt t="94429" x="8299450" y="3054350"/>
          <p14:tracePt t="94437" x="8248650" y="3041650"/>
          <p14:tracePt t="94444" x="8223250" y="3041650"/>
          <p14:tracePt t="94455" x="8199438" y="3041650"/>
          <p14:tracePt t="94458" x="8186738" y="3041650"/>
          <p14:tracePt t="94481" x="8174038" y="3041650"/>
          <p14:tracePt t="94504" x="8161338" y="3041650"/>
          <p14:tracePt t="94544" x="8135938" y="3041650"/>
          <p14:tracePt t="94559" x="8123238" y="3041650"/>
          <p14:tracePt t="94566" x="8110538" y="3041650"/>
          <p14:tracePt t="94573" x="8099425" y="3041650"/>
          <p14:tracePt t="94587" x="8086725" y="3041650"/>
          <p14:tracePt t="94603" x="8074025" y="3041650"/>
          <p14:tracePt t="94610" x="8061325" y="3041650"/>
          <p14:tracePt t="94615" x="8035925" y="3054350"/>
          <p14:tracePt t="94630" x="8023225" y="3065463"/>
          <p14:tracePt t="94638" x="8010525" y="3103563"/>
          <p14:tracePt t="94654" x="7999413" y="3128963"/>
          <p14:tracePt t="94659" x="7986713" y="3165475"/>
          <p14:tracePt t="94666" x="7974013" y="3216275"/>
          <p14:tracePt t="94672" x="7974013" y="3241675"/>
          <p14:tracePt t="94680" x="7974013" y="3267075"/>
          <p14:tracePt t="94687" x="7974013" y="3290888"/>
          <p14:tracePt t="94694" x="7974013" y="3341688"/>
          <p14:tracePt t="94705" x="7974013" y="3378200"/>
          <p14:tracePt t="94708" x="7974013" y="3390900"/>
          <p14:tracePt t="94716" x="7974013" y="3429000"/>
          <p14:tracePt t="94730" x="7974013" y="3467100"/>
          <p14:tracePt t="94738" x="7974013" y="3490913"/>
          <p14:tracePt t="94744" x="7961313" y="3516313"/>
          <p14:tracePt t="94754" x="7961313" y="3554413"/>
          <p14:tracePt t="94759" x="7948613" y="3579813"/>
          <p14:tracePt t="94765" x="7948613" y="3616325"/>
          <p14:tracePt t="94772" x="7948613" y="3654425"/>
          <p14:tracePt t="94780" x="7935913" y="3703638"/>
          <p14:tracePt t="94787" x="7910513" y="3741738"/>
          <p14:tracePt t="94794" x="7910513" y="3767138"/>
          <p14:tracePt t="94805" x="7897813" y="3816350"/>
          <p14:tracePt t="94808" x="7897813" y="3854450"/>
          <p14:tracePt t="94815" x="7897813" y="3879850"/>
          <p14:tracePt t="94823" x="7897813" y="3892550"/>
          <p14:tracePt t="94829" x="7886700" y="3916363"/>
          <p14:tracePt t="94838" x="7886700" y="3929063"/>
          <p14:tracePt t="94844" x="7886700" y="3941763"/>
          <p14:tracePt t="94854" x="7886700" y="3954463"/>
          <p14:tracePt t="94858" x="7886700" y="3979863"/>
          <p14:tracePt t="94868" x="7886700" y="4005263"/>
          <p14:tracePt t="94873" x="7874000" y="4067175"/>
          <p14:tracePt t="94881" x="7874000" y="4079875"/>
          <p14:tracePt t="94889" x="7874000" y="4117975"/>
          <p14:tracePt t="94894" x="7848600" y="4192588"/>
          <p14:tracePt t="94904" x="7848600" y="4241800"/>
          <p14:tracePt t="94908" x="7835900" y="4318000"/>
          <p14:tracePt t="94917" x="7835900" y="4367213"/>
          <p14:tracePt t="94923" x="7823200" y="4405313"/>
          <p14:tracePt t="94930" x="7823200" y="4467225"/>
          <p14:tracePt t="94937" x="7823200" y="4492625"/>
          <p14:tracePt t="94944" x="7823200" y="4554538"/>
          <p14:tracePt t="94953" x="7823200" y="4605338"/>
          <p14:tracePt t="94958" x="7823200" y="4630738"/>
          <p14:tracePt t="94965" x="7823200" y="4667250"/>
          <p14:tracePt t="94972" x="7823200" y="4705350"/>
          <p14:tracePt t="94980" x="7823200" y="4718050"/>
          <p14:tracePt t="94987" x="7823200" y="4730750"/>
          <p14:tracePt t="94994" x="7823200" y="4756150"/>
          <p14:tracePt t="95004" x="7823200" y="4768850"/>
          <p14:tracePt t="95008" x="7823200" y="4792663"/>
          <p14:tracePt t="95015" x="7823200" y="4830763"/>
          <p14:tracePt t="95023" x="7823200" y="4843463"/>
          <p14:tracePt t="95031" x="7823200" y="4868863"/>
          <p14:tracePt t="95045" x="7823200" y="4879975"/>
          <p14:tracePt t="95095" x="7823200" y="4892675"/>
          <p14:tracePt t="95103" x="7835900" y="4956175"/>
          <p14:tracePt t="95109" x="7835900" y="5030788"/>
          <p14:tracePt t="95117" x="7848600" y="5156200"/>
          <p14:tracePt t="95122" x="7848600" y="5205413"/>
          <p14:tracePt t="95129" x="7874000" y="5281613"/>
          <p14:tracePt t="95137" x="7874000" y="5318125"/>
          <p14:tracePt t="95144" x="7874000" y="5368925"/>
          <p14:tracePt t="95153" x="7874000" y="5394325"/>
          <p14:tracePt t="95159" x="7874000" y="5418138"/>
          <p14:tracePt t="95166" x="7874000" y="5430838"/>
          <p14:tracePt t="95173" x="7874000" y="5443538"/>
          <p14:tracePt t="95180" x="7874000" y="5481638"/>
          <p14:tracePt t="95187" x="7874000" y="5507038"/>
          <p14:tracePt t="95194" x="7874000" y="5518150"/>
          <p14:tracePt t="95203" x="7874000" y="5543550"/>
          <p14:tracePt t="95209" x="7874000" y="5594350"/>
          <p14:tracePt t="95217" x="7874000" y="5630863"/>
          <p14:tracePt t="95223" x="7886700" y="5681663"/>
          <p14:tracePt t="95230" x="7886700" y="5732463"/>
          <p14:tracePt t="95238" x="7923213" y="5768975"/>
          <p14:tracePt t="95244" x="7923213" y="5794375"/>
          <p14:tracePt t="95255" x="7923213" y="5807075"/>
          <p14:tracePt t="95258" x="7935913" y="5856288"/>
          <p14:tracePt t="95267" x="7935913" y="5868988"/>
          <p14:tracePt t="95273" x="7935913" y="5894388"/>
          <p14:tracePt t="95281" x="7935913" y="5907088"/>
          <p14:tracePt t="95288" x="7935913" y="5919788"/>
          <p14:tracePt t="95295" x="7935913" y="5932488"/>
          <p14:tracePt t="95304" x="7948613" y="5956300"/>
          <p14:tracePt t="95309" x="7961313" y="5994400"/>
          <p14:tracePt t="95316" x="7974013" y="6032500"/>
          <p14:tracePt t="95323" x="8010525" y="6107113"/>
          <p14:tracePt t="95330" x="8023225" y="6169025"/>
          <p14:tracePt t="95337" x="8035925" y="6245225"/>
          <p14:tracePt t="95345" x="8061325" y="6294438"/>
          <p14:tracePt t="95354" x="8074025" y="6332538"/>
          <p14:tracePt t="95359" x="8074025" y="6370638"/>
          <p14:tracePt t="95366" x="8086725" y="6381750"/>
          <p14:tracePt t="95375" x="8086725" y="6394450"/>
          <p14:tracePt t="95396" x="8099425" y="6407150"/>
          <p14:tracePt t="95409" x="8110538" y="6419850"/>
          <p14:tracePt t="95422" x="8123238" y="6419850"/>
          <p14:tracePt t="95430" x="8123238" y="6432550"/>
          <p14:tracePt t="95451" x="8135938" y="6432550"/>
          <p14:tracePt t="95465" x="8148638" y="6432550"/>
          <p14:tracePt t="95472" x="8186738" y="6445250"/>
          <p14:tracePt t="95487" x="8212138" y="6445250"/>
          <p14:tracePt t="95495" x="8223250" y="6445250"/>
          <p14:tracePt t="95502" x="8235950" y="6445250"/>
          <p14:tracePt t="95509" x="8248650" y="6432550"/>
          <p14:tracePt t="95524" x="8274050" y="6432550"/>
          <p14:tracePt t="95531" x="8286750" y="6432550"/>
          <p14:tracePt t="95537" x="8299450" y="6432550"/>
          <p14:tracePt t="95544" x="8299450" y="6419850"/>
          <p14:tracePt t="95552" x="8312150" y="6419850"/>
          <p14:tracePt t="95567" x="8312150" y="6407150"/>
          <p14:tracePt t="95572" x="8324850" y="6407150"/>
          <p14:tracePt t="95580" x="8335963" y="6394450"/>
          <p14:tracePt t="95587" x="8348663" y="6381750"/>
          <p14:tracePt t="95602" x="8374063" y="6370638"/>
          <p14:tracePt t="95609" x="8386763" y="6357938"/>
          <p14:tracePt t="95615" x="8399463" y="6345238"/>
          <p14:tracePt t="95623" x="8412163" y="6332538"/>
          <p14:tracePt t="95630" x="8424863" y="6319838"/>
          <p14:tracePt t="95644" x="8435975" y="6307138"/>
          <p14:tracePt t="95651" x="8448675" y="6281738"/>
          <p14:tracePt t="95660" x="8486775" y="6245225"/>
          <p14:tracePt t="95667" x="8512175" y="6207125"/>
          <p14:tracePt t="95674" x="8524875" y="6169025"/>
          <p14:tracePt t="95682" x="8548688" y="6069013"/>
          <p14:tracePt t="95688" x="8574088" y="6019800"/>
          <p14:tracePt t="95695" x="8586788" y="5919788"/>
          <p14:tracePt t="95704" x="8599488" y="5881688"/>
          <p14:tracePt t="95711" x="8637588" y="5807075"/>
          <p14:tracePt t="95717" x="8661400" y="5768975"/>
          <p14:tracePt t="95724" x="8674100" y="5732463"/>
          <p14:tracePt t="95731" x="8674100" y="5656263"/>
          <p14:tracePt t="95739" x="8686800" y="5619750"/>
          <p14:tracePt t="95745" x="8699500" y="5581650"/>
          <p14:tracePt t="95754" x="8712200" y="5530850"/>
          <p14:tracePt t="95759" x="8712200" y="5507038"/>
          <p14:tracePt t="95767" x="8712200" y="5481638"/>
          <p14:tracePt t="95774" x="8712200" y="5430838"/>
          <p14:tracePt t="95780" x="8712200" y="5394325"/>
          <p14:tracePt t="95788" x="8724900" y="5356225"/>
          <p14:tracePt t="95794" x="8724900" y="5281613"/>
          <p14:tracePt t="95804" x="8724900" y="5230813"/>
          <p14:tracePt t="95809" x="8737600" y="5156200"/>
          <p14:tracePt t="95816" x="8774113" y="5081588"/>
          <p14:tracePt t="95824" x="8786813" y="4981575"/>
          <p14:tracePt t="95830" x="8799513" y="4930775"/>
          <p14:tracePt t="95838" x="8812213" y="4830763"/>
          <p14:tracePt t="95845" x="8824913" y="4779963"/>
          <p14:tracePt t="95853" x="8837613" y="4743450"/>
          <p14:tracePt t="95859" x="8837613" y="4718050"/>
          <p14:tracePt t="95867" x="8837613" y="4705350"/>
          <p14:tracePt t="95889" x="8837613" y="4679950"/>
          <p14:tracePt t="95895" x="8837613" y="4656138"/>
          <p14:tracePt t="95903" x="8837613" y="4630738"/>
          <p14:tracePt t="95910" x="8837613" y="4592638"/>
          <p14:tracePt t="95921" x="8837613" y="4567238"/>
          <p14:tracePt t="95924" x="8824913" y="4543425"/>
          <p14:tracePt t="95932" x="8824913" y="4505325"/>
          <p14:tracePt t="95938" x="8812213" y="4454525"/>
          <p14:tracePt t="95946" x="8799513" y="4418013"/>
          <p14:tracePt t="95953" x="8799513" y="4367213"/>
          <p14:tracePt t="95960" x="8786813" y="4305300"/>
          <p14:tracePt t="95967" x="8786813" y="4254500"/>
          <p14:tracePt t="95974" x="8786813" y="4217988"/>
          <p14:tracePt t="95981" x="8786813" y="4167188"/>
          <p14:tracePt t="95989" x="8786813" y="4117975"/>
          <p14:tracePt t="95996" x="8786813" y="4067175"/>
          <p14:tracePt t="96004" x="8786813" y="4029075"/>
          <p14:tracePt t="96010" x="8786813" y="3992563"/>
          <p14:tracePt t="96017" x="8786813" y="3967163"/>
          <p14:tracePt t="96024" x="8786813" y="3916363"/>
          <p14:tracePt t="96031" x="8763000" y="3867150"/>
          <p14:tracePt t="96038" x="8763000" y="3829050"/>
          <p14:tracePt t="96045" x="8750300" y="3792538"/>
          <p14:tracePt t="96059" x="8750300" y="3767138"/>
          <p14:tracePt t="96067" x="8737600" y="3741738"/>
          <p14:tracePt t="96074" x="8737600" y="3729038"/>
          <p14:tracePt t="96082" x="8724900" y="3716338"/>
          <p14:tracePt t="96090" x="8724900" y="3692525"/>
          <p14:tracePt t="96095" x="8724900" y="3679825"/>
          <p14:tracePt t="96103" x="8724900" y="3641725"/>
          <p14:tracePt t="96111" x="8724900" y="3616325"/>
          <p14:tracePt t="96118" x="8724900" y="3579813"/>
          <p14:tracePt t="96132" x="8724900" y="3567113"/>
          <p14:tracePt t="96139" x="8724900" y="3541713"/>
          <p14:tracePt t="96146" x="8724900" y="3529013"/>
          <p14:tracePt t="96189" x="8724900" y="3516313"/>
          <p14:tracePt t="96203" x="8712200" y="3503613"/>
          <p14:tracePt t="96211" x="8699500" y="3479800"/>
          <p14:tracePt t="96217" x="8699500" y="3454400"/>
          <p14:tracePt t="96224" x="8686800" y="3454400"/>
          <p14:tracePt t="96238" x="8674100" y="3441700"/>
          <p14:tracePt t="96244" x="8661400" y="3429000"/>
          <p14:tracePt t="96252" x="8661400" y="3416300"/>
          <p14:tracePt t="96267" x="8650288" y="3416300"/>
          <p14:tracePt t="96273" x="8637588" y="3403600"/>
          <p14:tracePt t="96288" x="8624888" y="3403600"/>
          <p14:tracePt t="96310" x="8612188" y="3390900"/>
          <p14:tracePt t="96320" x="8612188" y="3378200"/>
          <p14:tracePt t="96324" x="8599488" y="3367088"/>
          <p14:tracePt t="96332" x="8586788" y="3354388"/>
          <p14:tracePt t="96337" x="8548688" y="3341688"/>
          <p14:tracePt t="96345" x="8537575" y="3328988"/>
          <p14:tracePt t="96352" x="8499475" y="3303588"/>
          <p14:tracePt t="96360" x="8474075" y="3267075"/>
          <p14:tracePt t="96369" x="8424863" y="3241675"/>
          <p14:tracePt t="96373" x="8399463" y="3228975"/>
          <p14:tracePt t="96381" x="8386763" y="3216275"/>
          <p14:tracePt t="96395" x="8374063" y="3216275"/>
          <p14:tracePt t="96410" x="8361363" y="3216275"/>
          <p14:tracePt t="96539" x="8348663" y="3203575"/>
          <p14:tracePt t="96546" x="8335963" y="3203575"/>
          <p14:tracePt t="96553" x="8312150" y="3190875"/>
          <p14:tracePt t="96575" x="8299450" y="3190875"/>
          <p14:tracePt t="96603" x="8299450" y="3178175"/>
          <p14:tracePt t="96611" x="8274050" y="3178175"/>
          <p14:tracePt t="96619" x="8261350" y="3154363"/>
          <p14:tracePt t="96626" x="8248650" y="3154363"/>
          <p14:tracePt t="96703" x="8235950" y="3154363"/>
          <p14:tracePt t="96719" x="8212138" y="3154363"/>
          <p14:tracePt t="96732" x="8199438" y="3154363"/>
          <p14:tracePt t="96768" x="8186738" y="3154363"/>
          <p14:tracePt t="96804" x="8174038" y="3154363"/>
          <p14:tracePt t="96811" x="8161338" y="3154363"/>
          <p14:tracePt t="96820" x="8148638" y="3154363"/>
          <p14:tracePt t="96825" x="8135938" y="3154363"/>
          <p14:tracePt t="96831" x="8135938" y="3165475"/>
          <p14:tracePt t="96839" x="8110538" y="3165475"/>
          <p14:tracePt t="96846" x="8099425" y="3178175"/>
          <p14:tracePt t="96853" x="8086725" y="3190875"/>
          <p14:tracePt t="96860" x="8074025" y="3203575"/>
          <p14:tracePt t="96870" x="8061325" y="3228975"/>
          <p14:tracePt t="96875" x="8048625" y="3254375"/>
          <p14:tracePt t="96889" x="8048625" y="3303588"/>
          <p14:tracePt t="96896" x="8035925" y="3316288"/>
          <p14:tracePt t="96903" x="8035925" y="3341688"/>
          <p14:tracePt t="96910" x="8023225" y="3354388"/>
          <p14:tracePt t="96920" x="8023225" y="3367088"/>
          <p14:tracePt t="96924" x="8023225" y="3378200"/>
          <p14:tracePt t="96947" x="8023225" y="3390900"/>
          <p14:tracePt t="97004" x="8023225" y="3403600"/>
          <p14:tracePt t="97026" x="8023225" y="3416300"/>
          <p14:tracePt t="97032" x="8023225" y="3429000"/>
          <p14:tracePt t="97075" x="8023225" y="3441700"/>
          <p14:tracePt t="99277" x="8023225" y="3490913"/>
          <p14:tracePt t="99285" x="8023225" y="3516313"/>
          <p14:tracePt t="99292" x="8023225" y="3554413"/>
          <p14:tracePt t="99299" x="8023225" y="3579813"/>
          <p14:tracePt t="99306" x="8023225" y="3616325"/>
          <p14:tracePt t="99314" x="8010525" y="3616325"/>
          <p14:tracePt t="99321" x="8010525" y="3641725"/>
          <p14:tracePt t="99328" x="8010525" y="3667125"/>
          <p14:tracePt t="99336" x="8010525" y="3679825"/>
          <p14:tracePt t="99342" x="8010525" y="3703638"/>
          <p14:tracePt t="99351" x="8010525" y="3716338"/>
          <p14:tracePt t="99356" x="7986713" y="3741738"/>
          <p14:tracePt t="99363" x="7986713" y="3779838"/>
          <p14:tracePt t="99371" x="7986713" y="3829050"/>
          <p14:tracePt t="99377" x="7986713" y="3879850"/>
          <p14:tracePt t="99386" x="7986713" y="3916363"/>
          <p14:tracePt t="99392" x="7986713" y="3992563"/>
          <p14:tracePt t="99400" x="7986713" y="4041775"/>
          <p14:tracePt t="99407" x="7986713" y="4129088"/>
          <p14:tracePt t="99413" x="7986713" y="4179888"/>
          <p14:tracePt t="99421" x="7986713" y="4267200"/>
          <p14:tracePt t="99427" x="7986713" y="4330700"/>
          <p14:tracePt t="99436" x="7974013" y="4367213"/>
          <p14:tracePt t="99442" x="7974013" y="4418013"/>
          <p14:tracePt t="99449" x="7974013" y="4454525"/>
          <p14:tracePt t="99456" x="7974013" y="4492625"/>
          <p14:tracePt t="99464" x="7974013" y="4543425"/>
          <p14:tracePt t="99471" x="7974013" y="4579938"/>
          <p14:tracePt t="99478" x="7974013" y="4592638"/>
          <p14:tracePt t="99486" x="7974013" y="4618038"/>
          <p14:tracePt t="99491" x="7974013" y="4643438"/>
          <p14:tracePt t="99500" x="7974013" y="4667250"/>
          <p14:tracePt t="99506" x="7961313" y="4679950"/>
          <p14:tracePt t="99513" x="7961313" y="4692650"/>
          <p14:tracePt t="99521" x="7961313" y="4705350"/>
          <p14:tracePt t="99527" x="7961313" y="4718050"/>
          <p14:tracePt t="99536" x="7961313" y="4730750"/>
          <p14:tracePt t="99543" x="7961313" y="4768850"/>
          <p14:tracePt t="99556" x="7961313" y="4792663"/>
          <p14:tracePt t="99563" x="7961313" y="4830763"/>
          <p14:tracePt t="99570" x="7961313" y="4879975"/>
          <p14:tracePt t="99578" x="7974013" y="4905375"/>
          <p14:tracePt t="99586" x="7974013" y="4918075"/>
          <p14:tracePt t="99592" x="7974013" y="4930775"/>
          <p14:tracePt t="99607" x="7974013" y="4943475"/>
          <p14:tracePt t="99621" x="7999413" y="4943475"/>
          <p14:tracePt t="99657" x="7999413" y="4956175"/>
          <p14:tracePt t="99664" x="8010525" y="4992688"/>
          <p14:tracePt t="99671" x="8023225" y="5018088"/>
          <p14:tracePt t="99679" x="8023225" y="5056188"/>
          <p14:tracePt t="99686" x="8035925" y="5105400"/>
          <p14:tracePt t="99692" x="8048625" y="5130800"/>
          <p14:tracePt t="99700" x="8061325" y="5168900"/>
          <p14:tracePt t="99707" x="8074025" y="5205413"/>
          <p14:tracePt t="99714" x="8086725" y="5243513"/>
          <p14:tracePt t="99721" x="8086725" y="5256213"/>
          <p14:tracePt t="99727" x="8099425" y="5281613"/>
          <p14:tracePt t="99744" x="8099425" y="5294313"/>
          <p14:tracePt t="99764" x="8110538" y="5305425"/>
          <p14:tracePt t="99821" x="8110538" y="5318125"/>
          <p14:tracePt t="99828" x="8123238" y="5318125"/>
          <p14:tracePt t="99836" x="8135938" y="5343525"/>
          <p14:tracePt t="99842" x="8161338" y="5356225"/>
          <p14:tracePt t="99849" x="8186738" y="5368925"/>
          <p14:tracePt t="99856" x="8199438" y="5381625"/>
          <p14:tracePt t="99864" x="8223250" y="5394325"/>
          <p14:tracePt t="99888" x="8248650" y="5394325"/>
          <p14:tracePt t="99892" x="8261350" y="5394325"/>
          <p14:tracePt t="99929" x="8286750" y="5394325"/>
          <p14:tracePt t="99936" x="8299450" y="5394325"/>
          <p14:tracePt t="99942" x="8324850" y="5394325"/>
          <p14:tracePt t="99953" x="8348663" y="5394325"/>
          <p14:tracePt t="99957" x="8374063" y="5394325"/>
          <p14:tracePt t="99964" x="8386763" y="5394325"/>
          <p14:tracePt t="99985" x="8399463" y="5394325"/>
          <p14:tracePt t="99992" x="8412163" y="5394325"/>
          <p14:tracePt t="99999" x="8424863" y="5394325"/>
          <p14:tracePt t="100036" x="8435975" y="5394325"/>
          <p14:tracePt t="100065" x="8461375" y="5394325"/>
          <p14:tracePt t="100072" x="8486775" y="5368925"/>
          <p14:tracePt t="100079" x="8512175" y="5368925"/>
          <p14:tracePt t="100086" x="8512175" y="5356225"/>
          <p14:tracePt t="100092" x="8537575" y="5330825"/>
          <p14:tracePt t="100100" x="8548688" y="5318125"/>
          <p14:tracePt t="100106" x="8561388" y="5318125"/>
          <p14:tracePt t="100115" x="8561388" y="5305425"/>
          <p14:tracePt t="100121" x="8574088" y="5305425"/>
          <p14:tracePt t="100180" x="8586788" y="5305425"/>
          <p14:tracePt t="100186" x="8624888" y="5256213"/>
          <p14:tracePt t="100193" x="8712200" y="5118100"/>
          <p14:tracePt t="100200" x="8786813" y="4968875"/>
          <p14:tracePt t="100207" x="8824913" y="4830763"/>
          <p14:tracePt t="100214" x="8899525" y="4679950"/>
          <p14:tracePt t="100221" x="8963025" y="4530725"/>
          <p14:tracePt t="100228" x="8986838" y="4405313"/>
          <p14:tracePt t="100235" x="9012238" y="4330700"/>
          <p14:tracePt t="100242" x="9037638" y="4230688"/>
          <p14:tracePt t="100250" x="9050338" y="4179888"/>
          <p14:tracePt t="100258" x="9088438" y="4117975"/>
          <p14:tracePt t="100263" x="9099550" y="4092575"/>
          <p14:tracePt t="100271" x="9099550" y="4079875"/>
          <p14:tracePt t="100278" x="9112250" y="4054475"/>
          <p14:tracePt t="100285" x="9112250" y="3992563"/>
          <p14:tracePt t="100292" x="9124950" y="3941763"/>
          <p14:tracePt t="100299" x="9124950" y="3905250"/>
          <p14:tracePt t="100307" x="9124950" y="3854450"/>
          <p14:tracePt t="100315" x="9124950" y="3816350"/>
          <p14:tracePt t="100321" x="9124950" y="3792538"/>
          <p14:tracePt t="100328" x="9124950" y="3741738"/>
          <p14:tracePt t="100335" x="9124950" y="3692525"/>
          <p14:tracePt t="100342" x="9112250" y="3629025"/>
          <p14:tracePt t="100350" x="9112250" y="3579813"/>
          <p14:tracePt t="100357" x="9112250" y="3541713"/>
          <p14:tracePt t="100364" x="9112250" y="3516313"/>
          <p14:tracePt t="100371" x="9099550" y="3467100"/>
          <p14:tracePt t="100379" x="9099550" y="3441700"/>
          <p14:tracePt t="100387" x="9099550" y="3429000"/>
          <p14:tracePt t="100393" x="9099550" y="3416300"/>
          <p14:tracePt t="100407" x="9099550" y="3390900"/>
          <p14:tracePt t="100415" x="9075738" y="3367088"/>
          <p14:tracePt t="100422" x="9075738" y="3354388"/>
          <p14:tracePt t="100429" x="9063038" y="3341688"/>
          <p14:tracePt t="100443" x="9050338" y="3341688"/>
          <p14:tracePt t="100452" x="9050338" y="3316288"/>
          <p14:tracePt t="100458" x="9037638" y="3303588"/>
          <p14:tracePt t="100464" x="9024938" y="3290888"/>
          <p14:tracePt t="100471" x="9012238" y="3267075"/>
          <p14:tracePt t="100479" x="8999538" y="3254375"/>
          <p14:tracePt t="100486" x="8986838" y="3241675"/>
          <p14:tracePt t="100493" x="8975725" y="3216275"/>
          <p14:tracePt t="100502" x="8937625" y="3203575"/>
          <p14:tracePt t="100507" x="8912225" y="3190875"/>
          <p14:tracePt t="100514" x="8899525" y="3165475"/>
          <p14:tracePt t="100523" x="8874125" y="3141663"/>
          <p14:tracePt t="100528" x="8863013" y="3141663"/>
          <p14:tracePt t="100536" x="8837613" y="3141663"/>
          <p14:tracePt t="100542" x="8837613" y="3128963"/>
          <p14:tracePt t="100553" x="8824913" y="3128963"/>
          <p14:tracePt t="100556" x="8812213" y="3116263"/>
          <p14:tracePt t="100564" x="8799513" y="3103563"/>
          <p14:tracePt t="100573" x="8786813" y="3103563"/>
          <p14:tracePt t="100578" x="8774113" y="3090863"/>
          <p14:tracePt t="100586" x="8750300" y="3090863"/>
          <p14:tracePt t="100604" x="8724900" y="3090863"/>
          <p14:tracePt t="100607" x="8712200" y="3090863"/>
          <p14:tracePt t="100614" x="8712200" y="3078163"/>
          <p14:tracePt t="100636" x="8699500" y="3078163"/>
          <p14:tracePt t="100664" x="8686800" y="3078163"/>
          <p14:tracePt t="101194" x="8686800" y="3090863"/>
          <p14:tracePt t="101201" x="8712200" y="3116263"/>
          <p14:tracePt t="101208" x="8750300" y="3178175"/>
          <p14:tracePt t="101215" x="8786813" y="3216275"/>
          <p14:tracePt t="101222" x="8824913" y="3254375"/>
          <p14:tracePt t="101229" x="8863013" y="3278188"/>
          <p14:tracePt t="101237" x="8912225" y="3303588"/>
          <p14:tracePt t="101244" x="8924925" y="3316288"/>
          <p14:tracePt t="101252" x="8937625" y="3328988"/>
          <p14:tracePt t="101258" x="8950325" y="3328988"/>
          <p14:tracePt t="101266" x="8963025" y="3341688"/>
          <p14:tracePt t="101273" x="8963025" y="3354388"/>
          <p14:tracePt t="101279" x="8975725" y="3354388"/>
          <p14:tracePt t="101288" x="8999538" y="3354388"/>
          <p14:tracePt t="101293" x="9012238" y="3354388"/>
          <p14:tracePt t="101302" x="9024938" y="3367088"/>
          <p14:tracePt t="101308" x="9050338" y="3378200"/>
          <p14:tracePt t="101316" x="9075738" y="3378200"/>
          <p14:tracePt t="101323" x="9124950" y="3378200"/>
          <p14:tracePt t="101330" x="9137650" y="3378200"/>
          <p14:tracePt t="101338" x="9175750" y="3378200"/>
          <p14:tracePt t="101344" x="9188450" y="3378200"/>
          <p14:tracePt t="101352" x="9250363" y="3378200"/>
          <p14:tracePt t="101359" x="9275763" y="3378200"/>
          <p14:tracePt t="101366" x="9288463" y="3367088"/>
          <p14:tracePt t="101373" x="9301163" y="3367088"/>
          <p14:tracePt t="101379" x="9324975" y="3367088"/>
          <p14:tracePt t="101387" x="9324975" y="3354388"/>
          <p14:tracePt t="101394" x="9337675" y="3354388"/>
          <p14:tracePt t="101552" x="9337675" y="3341688"/>
          <p14:tracePt t="101559" x="9337675" y="3328988"/>
          <p14:tracePt t="101566" x="9337675" y="3316288"/>
          <p14:tracePt t="101573" x="9337675" y="3303588"/>
          <p14:tracePt t="101580" x="9337675" y="3290888"/>
          <p14:tracePt t="101587" x="9324975" y="3290888"/>
          <p14:tracePt t="101594" x="9301163" y="3267075"/>
          <p14:tracePt t="101602" x="9301163" y="3254375"/>
          <p14:tracePt t="101609" x="9288463" y="3241675"/>
          <p14:tracePt t="101619" x="9275763" y="3241675"/>
          <p14:tracePt t="101622" x="9237663" y="3228975"/>
          <p14:tracePt t="101639" x="9224963" y="3228975"/>
          <p14:tracePt t="101687" x="9212263" y="3228975"/>
          <p14:tracePt t="101694" x="9188450" y="3228975"/>
          <p14:tracePt t="101702" x="9150350" y="3254375"/>
          <p14:tracePt t="101709" x="9124950" y="3254375"/>
          <p14:tracePt t="101717" x="9099550" y="3267075"/>
          <p14:tracePt t="101725" x="9075738" y="3290888"/>
          <p14:tracePt t="101729" x="9050338" y="3354388"/>
          <p14:tracePt t="101738" x="9024938" y="3378200"/>
          <p14:tracePt t="101744" x="9012238" y="3403600"/>
          <p14:tracePt t="101752" x="8963025" y="3454400"/>
          <p14:tracePt t="101759" x="8950325" y="3516313"/>
          <p14:tracePt t="101767" x="8924925" y="3567113"/>
          <p14:tracePt t="101773" x="8899525" y="3667125"/>
          <p14:tracePt t="101780" x="8899525" y="3792538"/>
          <p14:tracePt t="101787" x="8886825" y="3879850"/>
          <p14:tracePt t="101795" x="8886825" y="3979863"/>
          <p14:tracePt t="101801" x="8886825" y="4054475"/>
          <p14:tracePt t="101809" x="8874125" y="4129088"/>
          <p14:tracePt t="101820" x="8874125" y="4167188"/>
          <p14:tracePt t="101823" x="8874125" y="4205288"/>
          <p14:tracePt t="101830" x="8874125" y="4254500"/>
          <p14:tracePt t="101838" x="8874125" y="4292600"/>
          <p14:tracePt t="101845" x="8874125" y="4330700"/>
          <p14:tracePt t="101852" x="8874125" y="4379913"/>
          <p14:tracePt t="101859" x="8874125" y="4430713"/>
          <p14:tracePt t="101866" x="8874125" y="4467225"/>
          <p14:tracePt t="101874" x="8874125" y="4530725"/>
          <p14:tracePt t="101889" x="8874125" y="4605338"/>
          <p14:tracePt t="101894" x="8874125" y="4656138"/>
          <p14:tracePt t="101903" x="8874125" y="4692650"/>
          <p14:tracePt t="101908" x="8874125" y="4756150"/>
          <p14:tracePt t="101915" x="8874125" y="4792663"/>
          <p14:tracePt t="101923" x="8874125" y="4830763"/>
          <p14:tracePt t="101929" x="8874125" y="4856163"/>
          <p14:tracePt t="101937" x="8874125" y="4930775"/>
          <p14:tracePt t="101944" x="8886825" y="4956175"/>
          <p14:tracePt t="101952" x="8886825" y="5018088"/>
          <p14:tracePt t="101959" x="8899525" y="5056188"/>
          <p14:tracePt t="101967" x="8912225" y="5118100"/>
          <p14:tracePt t="101973" x="8912225" y="5156200"/>
          <p14:tracePt t="101980" x="8924925" y="5181600"/>
          <p14:tracePt t="102023" x="8924925" y="5194300"/>
          <p14:tracePt t="102031" x="8924925" y="5205413"/>
          <p14:tracePt t="102038" x="8924925" y="5243513"/>
          <p14:tracePt t="102045" x="8937625" y="5294313"/>
          <p14:tracePt t="102052" x="8950325" y="5343525"/>
          <p14:tracePt t="102059" x="8950325" y="5394325"/>
          <p14:tracePt t="102066" x="8975725" y="5418138"/>
          <p14:tracePt t="102073" x="8975725" y="5456238"/>
          <p14:tracePt t="102081" x="8975725" y="5468938"/>
          <p14:tracePt t="102088" x="8975725" y="5494338"/>
          <p14:tracePt t="102095" x="8975725" y="5518150"/>
          <p14:tracePt t="102102" x="8986838" y="5518150"/>
          <p14:tracePt t="102109" x="8986838" y="5543550"/>
          <p14:tracePt t="102119" x="8986838" y="5568950"/>
          <p14:tracePt t="102123" x="8999538" y="5581650"/>
          <p14:tracePt t="102131" x="8999538" y="5594350"/>
          <p14:tracePt t="102145" x="8999538" y="5619750"/>
          <p14:tracePt t="102153" x="9012238" y="5643563"/>
          <p14:tracePt t="102159" x="9024938" y="5668963"/>
          <p14:tracePt t="102169" x="9024938" y="5681663"/>
          <p14:tracePt t="102181" x="9024938" y="5694363"/>
          <p14:tracePt t="102195" x="9024938" y="5707063"/>
          <p14:tracePt t="102223" x="9037638" y="5732463"/>
          <p14:tracePt t="102231" x="9037638" y="5743575"/>
          <p14:tracePt t="102239" x="9050338" y="5743575"/>
          <p14:tracePt t="102245" x="9063038" y="5756275"/>
          <p14:tracePt t="102252" x="9075738" y="5768975"/>
          <p14:tracePt t="102259" x="9112250" y="5794375"/>
          <p14:tracePt t="102274" x="9112250" y="5807075"/>
          <p14:tracePt t="102282" x="9124950" y="5807075"/>
          <p14:tracePt t="102288" x="9137650" y="5832475"/>
          <p14:tracePt t="102295" x="9150350" y="5832475"/>
          <p14:tracePt t="102302" x="9150350" y="5843588"/>
          <p14:tracePt t="102309" x="9163050" y="5843588"/>
          <p14:tracePt t="102331" x="9163050" y="5856288"/>
          <p14:tracePt t="102345" x="9175750" y="5856288"/>
          <p14:tracePt t="102352" x="9199563" y="5868988"/>
          <p14:tracePt t="102369" x="9212263" y="5868988"/>
          <p14:tracePt t="102382" x="9224963" y="5881688"/>
          <p14:tracePt t="102388" x="9237663" y="5881688"/>
          <p14:tracePt t="102395" x="9263063" y="5881688"/>
          <p14:tracePt t="102404" x="9275763" y="5881688"/>
          <p14:tracePt t="102409" x="9288463" y="5881688"/>
          <p14:tracePt t="102420" x="9301163" y="5881688"/>
          <p14:tracePt t="102432" x="9312275" y="5881688"/>
          <p14:tracePt t="102446" x="9324975" y="5881688"/>
          <p14:tracePt t="102473" x="9337675" y="5881688"/>
          <p14:tracePt t="102482" x="9350375" y="5868988"/>
          <p14:tracePt t="102489" x="9363075" y="5868988"/>
          <p14:tracePt t="102496" x="9375775" y="5856288"/>
          <p14:tracePt t="102504" x="9413875" y="5819775"/>
          <p14:tracePt t="102509" x="9437688" y="5807075"/>
          <p14:tracePt t="102519" x="9450388" y="5781675"/>
          <p14:tracePt t="102524" x="9475788" y="5768975"/>
          <p14:tracePt t="102540" x="9488488" y="5756275"/>
          <p14:tracePt t="102545" x="9513888" y="5732463"/>
          <p14:tracePt t="102552" x="9525000" y="5707063"/>
          <p14:tracePt t="102559" x="9537700" y="5694363"/>
          <p14:tracePt t="102569" x="9550400" y="5694363"/>
          <p14:tracePt t="102573" x="9550400" y="5681663"/>
          <p14:tracePt t="102588" x="9563100" y="5668963"/>
          <p14:tracePt t="102596" x="9575800" y="5656263"/>
          <p14:tracePt t="102604" x="9588500" y="5630863"/>
          <p14:tracePt t="102609" x="9613900" y="5619750"/>
          <p14:tracePt t="102620" x="9626600" y="5581650"/>
          <p14:tracePt t="102624" x="9637713" y="5543550"/>
          <p14:tracePt t="102631" x="9650413" y="5507038"/>
          <p14:tracePt t="102638" x="9650413" y="5443538"/>
          <p14:tracePt t="102646" x="9663113" y="5407025"/>
          <p14:tracePt t="102654" x="9688513" y="5305425"/>
          <p14:tracePt t="102659" x="9701213" y="5256213"/>
          <p14:tracePt t="102669" x="9713913" y="5218113"/>
          <p14:tracePt t="102674" x="9739313" y="5181600"/>
          <p14:tracePt t="102681" x="9750425" y="5143500"/>
          <p14:tracePt t="102688" x="9763125" y="5118100"/>
          <p14:tracePt t="102697" x="9775825" y="5092700"/>
          <p14:tracePt t="102702" x="9775825" y="5056188"/>
          <p14:tracePt t="102709" x="9788525" y="5056188"/>
          <p14:tracePt t="102719" x="9788525" y="5043488"/>
          <p14:tracePt t="102723" x="9788525" y="5030788"/>
          <p14:tracePt t="102731" x="9801225" y="5030788"/>
          <p14:tracePt t="102738" x="9801225" y="5018088"/>
          <p14:tracePt t="102753" x="9801225" y="5005388"/>
          <p14:tracePt t="102760" x="9801225" y="4992688"/>
          <p14:tracePt t="102769" x="9801225" y="4956175"/>
          <p14:tracePt t="102775" x="9801225" y="4943475"/>
          <p14:tracePt t="102781" x="9801225" y="4918075"/>
          <p14:tracePt t="102788" x="9788525" y="4879975"/>
          <p14:tracePt t="102796" x="9788525" y="4830763"/>
          <p14:tracePt t="102802" x="9788525" y="4792663"/>
          <p14:tracePt t="102809" x="9788525" y="4730750"/>
          <p14:tracePt t="102820" x="9788525" y="4679950"/>
          <p14:tracePt t="102824" x="9788525" y="4630738"/>
          <p14:tracePt t="102831" x="9801225" y="4554538"/>
          <p14:tracePt t="102838" x="9826625" y="4492625"/>
          <p14:tracePt t="102845" x="9839325" y="4454525"/>
          <p14:tracePt t="102852" x="9839325" y="4418013"/>
          <p14:tracePt t="102859" x="9852025" y="4392613"/>
          <p14:tracePt t="102868" x="9852025" y="4379913"/>
          <p14:tracePt t="102874" x="9852025" y="4354513"/>
          <p14:tracePt t="102882" x="9852025" y="4318000"/>
          <p14:tracePt t="102904" x="9875838" y="4217988"/>
          <p14:tracePt t="102910" x="9875838" y="4167188"/>
          <p14:tracePt t="102921" x="9875838" y="4117975"/>
          <p14:tracePt t="102924" x="9852025" y="4041775"/>
          <p14:tracePt t="102931" x="9863138" y="4017963"/>
          <p14:tracePt t="102938" x="9863138" y="3979863"/>
          <p14:tracePt t="102945" x="9875838" y="3941763"/>
          <p14:tracePt t="102953" x="9875838" y="3867150"/>
          <p14:tracePt t="102961" x="9888538" y="3841750"/>
          <p14:tracePt t="102969" x="9888538" y="3816350"/>
          <p14:tracePt t="102974" x="9888538" y="3803650"/>
          <p14:tracePt t="102982" x="9888538" y="3767138"/>
          <p14:tracePt t="102988" x="9888538" y="3741738"/>
          <p14:tracePt t="102996" x="9888538" y="3729038"/>
          <p14:tracePt t="103003" x="9875838" y="3703638"/>
          <p14:tracePt t="103011" x="9875838" y="3692525"/>
          <p14:tracePt t="103018" x="9852025" y="3667125"/>
          <p14:tracePt t="103025" x="9852025" y="3654425"/>
          <p14:tracePt t="103032" x="9839325" y="3616325"/>
          <p14:tracePt t="103040" x="9826625" y="3590925"/>
          <p14:tracePt t="103045" x="9813925" y="3567113"/>
          <p14:tracePt t="103054" x="9813925" y="3529013"/>
          <p14:tracePt t="103060" x="9813925" y="3516313"/>
          <p14:tracePt t="103068" x="9801225" y="3516313"/>
          <p14:tracePt t="103074" x="9788525" y="3503613"/>
          <p14:tracePt t="103082" x="9788525" y="3490913"/>
          <p14:tracePt t="103089" x="9775825" y="3479800"/>
          <p14:tracePt t="103095" x="9775825" y="3467100"/>
          <p14:tracePt t="103104" x="9750425" y="3467100"/>
          <p14:tracePt t="103109" x="9739313" y="3441700"/>
          <p14:tracePt t="103118" x="9726613" y="3429000"/>
          <p14:tracePt t="103124" x="9713913" y="3416300"/>
          <p14:tracePt t="103132" x="9713913" y="3403600"/>
          <p14:tracePt t="103140" x="9701213" y="3403600"/>
          <p14:tracePt t="103161" x="9688513" y="3390900"/>
          <p14:tracePt t="103175" x="9675813" y="3378200"/>
          <p14:tracePt t="103182" x="9663113" y="3367088"/>
          <p14:tracePt t="103190" x="9637713" y="3328988"/>
          <p14:tracePt t="103196" x="9626600" y="3328988"/>
          <p14:tracePt t="103204" x="9613900" y="3316288"/>
          <p14:tracePt t="103210" x="9601200" y="3303588"/>
          <p14:tracePt t="103219" x="9588500" y="3290888"/>
          <p14:tracePt t="103232" x="9588500" y="3278188"/>
          <p14:tracePt t="103240" x="9575800" y="3278188"/>
          <p14:tracePt t="103246" x="9563100" y="3278188"/>
          <p14:tracePt t="103255" x="9563100" y="3267075"/>
          <p14:tracePt t="103275" x="9550400" y="3254375"/>
          <p14:tracePt t="103282" x="9537700" y="3228975"/>
          <p14:tracePt t="103289" x="9537700" y="3216275"/>
          <p14:tracePt t="103297" x="9525000" y="3216275"/>
          <p14:tracePt t="103305" x="9513888" y="3203575"/>
          <p14:tracePt t="103310" x="9501188" y="3190875"/>
          <p14:tracePt t="103333" x="9488488" y="3178175"/>
          <p14:tracePt t="103353" x="9488488" y="3165475"/>
          <p14:tracePt t="103384" x="9463088" y="3165475"/>
          <p14:tracePt t="103389" x="9450388" y="3165475"/>
          <p14:tracePt t="103397" x="9424988" y="3165475"/>
          <p14:tracePt t="103404" x="9401175" y="3154363"/>
          <p14:tracePt t="103419" x="9388475" y="3154363"/>
          <p14:tracePt t="103425" x="9350375" y="3154363"/>
          <p14:tracePt t="103433" x="9337675" y="3154363"/>
          <p14:tracePt t="103448" x="9324975" y="3154363"/>
          <p14:tracePt t="103454" x="9312275" y="3154363"/>
          <p14:tracePt t="103461" x="9301163" y="3154363"/>
          <p14:tracePt t="103497" x="9288463" y="3154363"/>
          <p14:tracePt t="103540" x="9275763" y="3154363"/>
          <p14:tracePt t="103547" x="9250363" y="3154363"/>
          <p14:tracePt t="103561" x="9237663" y="3154363"/>
          <p14:tracePt t="103568" x="9237663" y="3165475"/>
          <p14:tracePt t="103584" x="9224963" y="3165475"/>
          <p14:tracePt t="103611" x="9224963" y="3178175"/>
          <p14:tracePt t="103619" x="9224963" y="3190875"/>
          <p14:tracePt t="103625" x="9212263" y="3203575"/>
          <p14:tracePt t="103635" x="9199563" y="3203575"/>
          <p14:tracePt t="103640" x="9199563" y="3216275"/>
          <p14:tracePt t="103648" x="9188450" y="3241675"/>
          <p14:tracePt t="103653" x="9175750" y="3267075"/>
          <p14:tracePt t="103661" x="9163050" y="3290888"/>
          <p14:tracePt t="103668" x="9137650" y="3303588"/>
          <p14:tracePt t="103683" x="9124950" y="3328988"/>
          <p14:tracePt t="103688" x="9124950" y="3367088"/>
          <p14:tracePt t="103696" x="9124950" y="3390900"/>
          <p14:tracePt t="103703" x="9124950" y="3416300"/>
          <p14:tracePt t="103711" x="9124950" y="3429000"/>
          <p14:tracePt t="103718" x="9112250" y="3441700"/>
          <p14:tracePt t="103725" x="9112250" y="3479800"/>
          <p14:tracePt t="103733" x="9112250" y="3490913"/>
          <p14:tracePt t="103739" x="9112250" y="3503613"/>
          <p14:tracePt t="103746" x="9099550" y="3516313"/>
          <p14:tracePt t="103761" x="9099550" y="3529013"/>
          <p14:tracePt t="103776" x="9099550" y="3541713"/>
          <p14:tracePt t="103785" x="9099550" y="3554413"/>
          <p14:tracePt t="103790" x="9099550" y="3579813"/>
          <p14:tracePt t="103796" x="9099550" y="3590925"/>
          <p14:tracePt t="103804" x="9099550" y="3616325"/>
          <p14:tracePt t="103811" x="9099550" y="3629025"/>
          <p14:tracePt t="103819" x="9099550" y="3667125"/>
          <p14:tracePt t="103826" x="9099550" y="3703638"/>
          <p14:tracePt t="103836" x="9099550" y="3741738"/>
          <p14:tracePt t="103840" x="9099550" y="3779838"/>
          <p14:tracePt t="103847" x="9099550" y="3816350"/>
          <p14:tracePt t="103853" x="9099550" y="3854450"/>
          <p14:tracePt t="103861" x="9088438" y="3892550"/>
          <p14:tracePt t="103868" x="9088438" y="3916363"/>
          <p14:tracePt t="103875" x="9088438" y="3967163"/>
          <p14:tracePt t="103882" x="9088438" y="3992563"/>
          <p14:tracePt t="103889" x="9088438" y="4054475"/>
          <p14:tracePt t="103904" x="9088438" y="4167188"/>
          <p14:tracePt t="103910" x="9088438" y="4217988"/>
          <p14:tracePt t="103918" x="9088438" y="4241800"/>
          <p14:tracePt t="103925" x="9088438" y="4279900"/>
          <p14:tracePt t="103932" x="9088438" y="4318000"/>
          <p14:tracePt t="103940" x="9088438" y="4367213"/>
          <p14:tracePt t="103946" x="9088438" y="4379913"/>
          <p14:tracePt t="103954" x="9088438" y="4418013"/>
          <p14:tracePt t="103961" x="9088438" y="4430713"/>
          <p14:tracePt t="103969" x="9088438" y="4492625"/>
          <p14:tracePt t="103985" x="9088438" y="4530725"/>
          <p14:tracePt t="103990" x="9088438" y="4554538"/>
          <p14:tracePt t="103998" x="9088438" y="4605338"/>
          <p14:tracePt t="104004" x="9088438" y="4618038"/>
          <p14:tracePt t="104010" x="9088438" y="4656138"/>
          <p14:tracePt t="104018" x="9088438" y="4667250"/>
          <p14:tracePt t="104026" x="9088438" y="4705350"/>
          <p14:tracePt t="104035" x="9088438" y="4730750"/>
          <p14:tracePt t="104040" x="9088438" y="4756150"/>
          <p14:tracePt t="104047" x="9088438" y="4768850"/>
          <p14:tracePt t="104054" x="9088438" y="4779963"/>
          <p14:tracePt t="104068" x="9088438" y="4818063"/>
          <p14:tracePt t="104075" x="9088438" y="4830763"/>
          <p14:tracePt t="104085" x="9088438" y="4856163"/>
          <p14:tracePt t="104099" x="9088438" y="4879975"/>
          <p14:tracePt t="104104" x="9088438" y="4905375"/>
          <p14:tracePt t="104112" x="9099550" y="4943475"/>
          <p14:tracePt t="104118" x="9099550" y="4981575"/>
          <p14:tracePt t="104125" x="9099550" y="5030788"/>
          <p14:tracePt t="104135" x="9112250" y="5068888"/>
          <p14:tracePt t="104140" x="9112250" y="5092700"/>
          <p14:tracePt t="104154" x="9112250" y="5105400"/>
          <p14:tracePt t="104162" x="9112250" y="5118100"/>
          <p14:tracePt t="104199" x="9112250" y="5130800"/>
          <p14:tracePt t="104205" x="9112250" y="5168900"/>
          <p14:tracePt t="104212" x="9112250" y="5205413"/>
          <p14:tracePt t="104219" x="9124950" y="5243513"/>
          <p14:tracePt t="104226" x="9124950" y="5268913"/>
          <p14:tracePt t="104235" x="9137650" y="5318125"/>
          <p14:tracePt t="104240" x="9137650" y="5343525"/>
          <p14:tracePt t="104248" x="9163050" y="5356225"/>
          <p14:tracePt t="104254" x="9163050" y="5368925"/>
          <p14:tracePt t="104265" x="9163050" y="5381625"/>
          <p14:tracePt t="104312" x="9163050" y="5407025"/>
          <p14:tracePt t="104319" x="9163050" y="5418138"/>
          <p14:tracePt t="104326" x="9163050" y="5443538"/>
          <p14:tracePt t="104335" x="9175750" y="5468938"/>
          <p14:tracePt t="104349" x="9175750" y="5494338"/>
          <p14:tracePt t="104355" x="9188450" y="5518150"/>
          <p14:tracePt t="104361" x="9188450" y="5530850"/>
          <p14:tracePt t="104390" x="9188450" y="5543550"/>
          <p14:tracePt t="104434" x="9199563" y="5556250"/>
          <p14:tracePt t="104441" x="9199563" y="5568950"/>
          <p14:tracePt t="104448" x="9199563" y="5594350"/>
          <p14:tracePt t="104454" x="9224963" y="5630863"/>
          <p14:tracePt t="104461" x="9237663" y="5668963"/>
          <p14:tracePt t="104469" x="9250363" y="5681663"/>
          <p14:tracePt t="104475" x="9275763" y="5694363"/>
          <p14:tracePt t="104490" x="9275763" y="5707063"/>
          <p14:tracePt t="104498" x="9288463" y="5707063"/>
          <p14:tracePt t="104505" x="9288463" y="5719763"/>
          <p14:tracePt t="104511" x="9301163" y="5719763"/>
          <p14:tracePt t="104518" x="9301163" y="5743575"/>
          <p14:tracePt t="104540" x="9312275" y="5743575"/>
          <p14:tracePt t="104547" x="9312275" y="5756275"/>
          <p14:tracePt t="104554" x="9337675" y="5768975"/>
          <p14:tracePt t="104561" x="9350375" y="5781675"/>
          <p14:tracePt t="104570" x="9363075" y="5794375"/>
          <p14:tracePt t="104576" x="9375775" y="5794375"/>
          <p14:tracePt t="104585" x="9388475" y="5794375"/>
          <p14:tracePt t="104590" x="9413875" y="5794375"/>
          <p14:tracePt t="104598" x="9424988" y="5807075"/>
          <p14:tracePt t="104641" x="9437688" y="5807075"/>
          <p14:tracePt t="104648" x="9450388" y="5807075"/>
          <p14:tracePt t="104655" x="9463088" y="5807075"/>
          <p14:tracePt t="104662" x="9475788" y="5807075"/>
          <p14:tracePt t="104669" x="9488488" y="5807075"/>
          <p14:tracePt t="104676" x="9501188" y="5807075"/>
          <p14:tracePt t="104685" x="9513888" y="5781675"/>
          <p14:tracePt t="104691" x="9537700" y="5756275"/>
          <p14:tracePt t="104699" x="9550400" y="5719763"/>
          <p14:tracePt t="104706" x="9563100" y="5694363"/>
          <p14:tracePt t="104713" x="9575800" y="5668963"/>
          <p14:tracePt t="104718" x="9588500" y="5656263"/>
          <p14:tracePt t="104726" x="9588500" y="5630863"/>
          <p14:tracePt t="104736" x="9601200" y="5581650"/>
          <p14:tracePt t="104740" x="9601200" y="5543550"/>
          <p14:tracePt t="104747" x="9601200" y="5507038"/>
          <p14:tracePt t="104754" x="9613900" y="5456238"/>
          <p14:tracePt t="104761" x="9626600" y="5418138"/>
          <p14:tracePt t="104769" x="9637713" y="5368925"/>
          <p14:tracePt t="104776" x="9650413" y="5268913"/>
          <p14:tracePt t="104785" x="9663113" y="5205413"/>
          <p14:tracePt t="104791" x="9663113" y="5118100"/>
          <p14:tracePt t="104799" x="9675813" y="5081588"/>
          <p14:tracePt t="104804" x="9713913" y="5005388"/>
          <p14:tracePt t="104812" x="9726613" y="4968875"/>
          <p14:tracePt t="104820" x="9726613" y="4930775"/>
          <p14:tracePt t="104826" x="9726613" y="4856163"/>
          <p14:tracePt t="104835" x="9726613" y="4805363"/>
          <p14:tracePt t="104840" x="9726613" y="4730750"/>
          <p14:tracePt t="104848" x="9688513" y="4667250"/>
          <p14:tracePt t="104854" x="9688513" y="4605338"/>
          <p14:tracePt t="104861" x="9688513" y="4530725"/>
          <p14:tracePt t="104870" x="9688513" y="4430713"/>
          <p14:tracePt t="104876" x="9688513" y="4341813"/>
          <p14:tracePt t="104886" x="9713913" y="4254500"/>
          <p14:tracePt t="104890" x="9726613" y="4205288"/>
          <p14:tracePt t="104897" x="9739313" y="4154488"/>
          <p14:tracePt t="104905" x="9750425" y="4092575"/>
          <p14:tracePt t="104912" x="9763125" y="4017963"/>
          <p14:tracePt t="104919" x="9763125" y="3979863"/>
          <p14:tracePt t="104925" x="9763125" y="3941763"/>
          <p14:tracePt t="104935" x="9763125" y="3929063"/>
          <p14:tracePt t="104942" x="9775825" y="3879850"/>
          <p14:tracePt t="104947" x="9775825" y="3867150"/>
          <p14:tracePt t="104956" x="9775825" y="3841750"/>
          <p14:tracePt t="104961" x="9775825" y="3816350"/>
          <p14:tracePt t="104969" x="9775825" y="3792538"/>
          <p14:tracePt t="104976" x="9775825" y="3767138"/>
          <p14:tracePt t="104985" x="9775825" y="3754438"/>
          <p14:tracePt t="104990" x="9775825" y="3729038"/>
          <p14:tracePt t="104998" x="9763125" y="3703638"/>
          <p14:tracePt t="105005" x="9750425" y="3654425"/>
          <p14:tracePt t="105012" x="9739313" y="3629025"/>
          <p14:tracePt t="105020" x="9726613" y="3590925"/>
          <p14:tracePt t="105026" x="9701213" y="3567113"/>
          <p14:tracePt t="105035" x="9688513" y="3541713"/>
          <p14:tracePt t="105040" x="9675813" y="3503613"/>
          <p14:tracePt t="105049" x="9663113" y="3479800"/>
          <p14:tracePt t="105056" x="9663113" y="3467100"/>
          <p14:tracePt t="105062" x="9663113" y="3441700"/>
          <p14:tracePt t="105071" x="9650413" y="3429000"/>
          <p14:tracePt t="105077" x="9650413" y="3403600"/>
          <p14:tracePt t="105085" x="9637713" y="3390900"/>
          <p14:tracePt t="105091" x="9626600" y="3367088"/>
          <p14:tracePt t="105098" x="9626600" y="3354388"/>
          <p14:tracePt t="105105" x="9626600" y="3341688"/>
          <p14:tracePt t="105113" x="9613900" y="3316288"/>
          <p14:tracePt t="105121" x="9601200" y="3254375"/>
          <p14:tracePt t="105127" x="9601200" y="3241675"/>
          <p14:tracePt t="105135" x="9588500" y="3216275"/>
          <p14:tracePt t="105141" x="9588500" y="3203575"/>
          <p14:tracePt t="105149" x="9575800" y="3165475"/>
          <p14:tracePt t="105162" x="9575800" y="3154363"/>
          <p14:tracePt t="105199" x="9563100" y="3141663"/>
          <p14:tracePt t="105205" x="9563100" y="3128963"/>
          <p14:tracePt t="105227" x="9563100" y="3116263"/>
          <p14:tracePt t="106372" x="9537700" y="3116263"/>
          <p14:tracePt t="106379" x="9525000" y="3128963"/>
          <p14:tracePt t="106393" x="9513888" y="3128963"/>
          <p14:tracePt t="106400" x="9488488" y="3141663"/>
          <p14:tracePt t="106407" x="9475788" y="3165475"/>
          <p14:tracePt t="106421" x="9463088" y="3178175"/>
          <p14:tracePt t="106428" x="9450388" y="3190875"/>
          <p14:tracePt t="106435" x="9437688" y="3216275"/>
          <p14:tracePt t="106443" x="9413875" y="3228975"/>
          <p14:tracePt t="106457" x="9388475" y="3267075"/>
          <p14:tracePt t="106464" x="9375775" y="3290888"/>
          <p14:tracePt t="106470" x="9375775" y="3316288"/>
          <p14:tracePt t="106478" x="9363075" y="3341688"/>
          <p14:tracePt t="106485" x="9350375" y="3390900"/>
          <p14:tracePt t="106492" x="9337675" y="3441700"/>
          <p14:tracePt t="106501" x="9337675" y="3479800"/>
          <p14:tracePt t="106506" x="9337675" y="3541713"/>
          <p14:tracePt t="106514" x="9324975" y="3590925"/>
          <p14:tracePt t="106520" x="9324975" y="3616325"/>
          <p14:tracePt t="106529" x="9312275" y="3641725"/>
          <p14:tracePt t="106535" x="9312275" y="3679825"/>
          <p14:tracePt t="106543" x="9312275" y="3692525"/>
          <p14:tracePt t="106551" x="9301163" y="3729038"/>
          <p14:tracePt t="106557" x="9301163" y="3754438"/>
          <p14:tracePt t="106564" x="9301163" y="3792538"/>
          <p14:tracePt t="106571" x="9288463" y="3816350"/>
          <p14:tracePt t="106579" x="9288463" y="3854450"/>
          <p14:tracePt t="106586" x="9288463" y="3879850"/>
          <p14:tracePt t="106593" x="9275763" y="3916363"/>
          <p14:tracePt t="106601" x="9275763" y="3941763"/>
          <p14:tracePt t="106607" x="9275763" y="3979863"/>
          <p14:tracePt t="106613" x="9275763" y="4017963"/>
          <p14:tracePt t="106620" x="9275763" y="4067175"/>
          <p14:tracePt t="106628" x="9275763" y="4105275"/>
          <p14:tracePt t="106635" x="9275763" y="4129088"/>
          <p14:tracePt t="106643" x="9275763" y="4179888"/>
          <p14:tracePt t="106652" x="9275763" y="4230688"/>
          <p14:tracePt t="106657" x="9275763" y="4267200"/>
          <p14:tracePt t="106664" x="9275763" y="4341813"/>
          <p14:tracePt t="106671" x="9275763" y="4354513"/>
          <p14:tracePt t="106679" x="9237663" y="4405313"/>
          <p14:tracePt t="106687" x="9237663" y="4454525"/>
          <p14:tracePt t="106692" x="9237663" y="4492625"/>
          <p14:tracePt t="106703" x="9237663" y="4530725"/>
          <p14:tracePt t="106707" x="9237663" y="4567238"/>
          <p14:tracePt t="106715" x="9237663" y="4605338"/>
          <p14:tracePt t="106720" x="9237663" y="4630738"/>
          <p14:tracePt t="106728" x="9237663" y="4679950"/>
          <p14:tracePt t="106735" x="9237663" y="4705350"/>
          <p14:tracePt t="106742" x="9237663" y="4743450"/>
          <p14:tracePt t="106751" x="9212263" y="4779963"/>
          <p14:tracePt t="106756" x="9212263" y="4818063"/>
          <p14:tracePt t="106764" x="9212263" y="4856163"/>
          <p14:tracePt t="106771" x="9224963" y="4892675"/>
          <p14:tracePt t="106778" x="9224963" y="4905375"/>
          <p14:tracePt t="106785" x="9224963" y="4943475"/>
          <p14:tracePt t="106793" x="9224963" y="4956175"/>
          <p14:tracePt t="106801" x="9224963" y="4981575"/>
          <p14:tracePt t="106806" x="9224963" y="4992688"/>
          <p14:tracePt t="107917" x="9212263" y="4992688"/>
          <p14:tracePt t="107924" x="9137650" y="4956175"/>
          <p14:tracePt t="107930" x="9075738" y="4930775"/>
          <p14:tracePt t="107937" x="8999538" y="4892675"/>
          <p14:tracePt t="107943" x="8912225" y="4843463"/>
          <p14:tracePt t="107952" x="8812213" y="4792663"/>
          <p14:tracePt t="107958" x="8712200" y="4768850"/>
          <p14:tracePt t="107968" x="8599488" y="4692650"/>
          <p14:tracePt t="107972" x="8474075" y="4618038"/>
          <p14:tracePt t="107979" x="8412163" y="4579938"/>
          <p14:tracePt t="107987" x="8312150" y="4467225"/>
          <p14:tracePt t="107994" x="8199438" y="4379913"/>
          <p14:tracePt t="108002" x="8099425" y="4292600"/>
          <p14:tracePt t="108009" x="7948613" y="4192588"/>
          <p14:tracePt t="108018" x="7835900" y="4105275"/>
          <p14:tracePt t="108022" x="7735888" y="4029075"/>
          <p14:tracePt t="108031" x="7648575" y="3967163"/>
          <p14:tracePt t="108039" x="7561263" y="3905250"/>
          <p14:tracePt t="108043" x="7497763" y="3816350"/>
          <p14:tracePt t="108050" x="7385050" y="3741738"/>
          <p14:tracePt t="108057" x="7323138" y="3667125"/>
          <p14:tracePt t="108067" x="7235825" y="3529013"/>
          <p14:tracePt t="108072" x="7159625" y="3429000"/>
          <p14:tracePt t="108081" x="7072313" y="3341688"/>
          <p14:tracePt t="108087" x="6997700" y="3216275"/>
          <p14:tracePt t="108093" x="6934200" y="3128963"/>
          <p14:tracePt t="108101" x="6859588" y="3028950"/>
          <p14:tracePt t="108107" x="6797675" y="2965450"/>
          <p14:tracePt t="108118" x="6684963" y="2828925"/>
          <p14:tracePt t="108123" x="6596063" y="2728913"/>
          <p14:tracePt t="108130" x="6496050" y="2627313"/>
          <p14:tracePt t="108138" x="6421438" y="2527300"/>
          <p14:tracePt t="108143" x="6359525" y="2465388"/>
          <p14:tracePt t="108154" x="6283325" y="2378075"/>
          <p14:tracePt t="108157" x="6246813" y="2314575"/>
          <p14:tracePt t="108169" x="6183313" y="2252663"/>
          <p14:tracePt t="108172" x="6121400" y="2190750"/>
          <p14:tracePt t="108181" x="6034088" y="2127250"/>
          <p14:tracePt t="108186" x="5970588" y="2039938"/>
          <p14:tracePt t="108195" x="5857875" y="1989138"/>
          <p14:tracePt t="108201" x="5783263" y="1939925"/>
          <p14:tracePt t="108208" x="5683250" y="1901825"/>
          <p14:tracePt t="108218" x="5595938" y="1852613"/>
          <p14:tracePt t="108222" x="5470525" y="1827213"/>
          <p14:tracePt t="108229" x="5370513" y="1752600"/>
          <p14:tracePt t="108237" x="5270500" y="1701800"/>
          <p14:tracePt t="108244" x="5094288" y="1639888"/>
          <p14:tracePt t="108254" x="4906963" y="1601788"/>
          <p14:tracePt t="108258" x="4719638" y="1527175"/>
          <p14:tracePt t="108267" x="4518025" y="1476375"/>
          <p14:tracePt t="108272" x="4356100" y="1439863"/>
          <p14:tracePt t="108280" x="4181475" y="1401763"/>
          <p14:tracePt t="108286" x="4043363" y="1363663"/>
          <p14:tracePt t="108295" x="3830638" y="1327150"/>
          <p14:tracePt t="108301" x="3643313" y="1301750"/>
          <p14:tracePt t="108308" x="3405188" y="1289050"/>
          <p14:tracePt t="108318" x="3179763" y="1289050"/>
          <p14:tracePt t="108322" x="2916238" y="1289050"/>
          <p14:tracePt t="108329" x="2565400" y="1289050"/>
          <p14:tracePt t="108337" x="2203450" y="1339850"/>
          <p14:tracePt t="108344" x="1852613" y="1363663"/>
          <p14:tracePt t="108351" x="1527175" y="1439863"/>
          <p14:tracePt t="108358" x="1227138" y="1450975"/>
          <p14:tracePt t="108368" x="976313" y="1476375"/>
          <p14:tracePt t="108373" x="788988" y="1476375"/>
          <p14:tracePt t="108381" x="612775" y="1489075"/>
          <p14:tracePt t="108387" x="476250" y="1489075"/>
          <p14:tracePt t="108394" x="363538" y="1514475"/>
          <p14:tracePt t="108401" x="238125" y="1527175"/>
          <p14:tracePt t="108409" x="138113" y="1539875"/>
          <p14:tracePt t="108418" x="87313" y="1563688"/>
          <p14:tracePt t="108423" x="61913" y="1563688"/>
          <p14:tracePt t="108430" x="50800" y="1563688"/>
          <p14:tracePt t="108437" x="38100" y="1563688"/>
          <p14:tracePt t="108945" x="74613" y="1601788"/>
          <p14:tracePt t="108954" x="150813" y="1614488"/>
          <p14:tracePt t="108959" x="238125" y="1652588"/>
          <p14:tracePt t="108967" x="312738" y="1676400"/>
          <p14:tracePt t="108973" x="363538" y="1689100"/>
          <p14:tracePt t="108980" x="412750" y="1701800"/>
          <p14:tracePt t="108987" x="476250" y="1727200"/>
          <p14:tracePt t="108995" x="512763" y="1739900"/>
          <p14:tracePt t="109002" x="550863" y="1739900"/>
          <p14:tracePt t="109009" x="600075" y="1752600"/>
          <p14:tracePt t="109018" x="638175" y="1752600"/>
          <p14:tracePt t="109023" x="676275" y="1765300"/>
          <p14:tracePt t="109031" x="750888" y="1765300"/>
          <p14:tracePt t="109038" x="788988" y="1776413"/>
          <p14:tracePt t="109047" x="838200" y="1776413"/>
          <p14:tracePt t="109053" x="863600" y="1776413"/>
          <p14:tracePt t="109059" x="901700" y="1776413"/>
          <p14:tracePt t="109068" x="925513" y="1776413"/>
          <p14:tracePt t="109073" x="963613" y="1776413"/>
          <p14:tracePt t="109080" x="976313" y="1776413"/>
          <p14:tracePt t="109096" x="989013" y="1776413"/>
          <p14:tracePt t="109103" x="1001713" y="1776413"/>
          <p14:tracePt t="109110" x="1027113" y="1789113"/>
          <p14:tracePt t="109118" x="1038225" y="1801813"/>
          <p14:tracePt t="109124" x="1076325" y="1814513"/>
          <p14:tracePt t="109131" x="1101725" y="1839913"/>
          <p14:tracePt t="109137" x="1114425" y="1852613"/>
          <p14:tracePt t="122411" x="1076325" y="1852613"/>
          <p14:tracePt t="122417" x="1038225" y="1827213"/>
          <p14:tracePt t="122423" x="963613" y="1789113"/>
          <p14:tracePt t="122432" x="914400" y="1765300"/>
          <p14:tracePt t="122437" x="825500" y="1676400"/>
          <p14:tracePt t="122445" x="738188" y="1614488"/>
          <p14:tracePt t="122452" x="638175" y="1527175"/>
          <p14:tracePt t="122459" x="525463" y="1439863"/>
          <p14:tracePt t="122467" x="412750" y="1327150"/>
          <p14:tracePt t="122473" x="287338" y="1250950"/>
          <p14:tracePt t="122482" x="200025" y="1189038"/>
          <p14:tracePt t="122487" x="74613" y="1125538"/>
          <p14:tracePt t="122495" x="0" y="1076325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9BE94-8129-0D0B-25B2-53316596D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2514600"/>
            <a:ext cx="6096000" cy="1325563"/>
          </a:xfrm>
        </p:spPr>
        <p:txBody>
          <a:bodyPr/>
          <a:lstStyle/>
          <a:p>
            <a:r>
              <a:rPr lang="en-IN" dirty="0"/>
              <a:t>N-gram Vectorization</a:t>
            </a:r>
          </a:p>
        </p:txBody>
      </p:sp>
    </p:spTree>
    <p:extLst>
      <p:ext uri="{BB962C8B-B14F-4D97-AF65-F5344CB8AC3E}">
        <p14:creationId xmlns:p14="http://schemas.microsoft.com/office/powerpoint/2010/main" val="45664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13"/>
    </mc:Choice>
    <mc:Fallback xmlns="">
      <p:transition spd="slow" advTm="37113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4060"/>
            <a:ext cx="708405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0" dirty="0"/>
              <a:t>n</a:t>
            </a:r>
            <a:r>
              <a:rPr sz="4400" spc="-535" dirty="0"/>
              <a:t>-</a:t>
            </a:r>
            <a:r>
              <a:rPr sz="4400" spc="220" dirty="0"/>
              <a:t>g</a:t>
            </a:r>
            <a:r>
              <a:rPr sz="4400" spc="-114" dirty="0"/>
              <a:t>ram</a:t>
            </a:r>
            <a:r>
              <a:rPr sz="4400" spc="-360" dirty="0"/>
              <a:t> </a:t>
            </a:r>
            <a:r>
              <a:rPr sz="4400" spc="100" dirty="0"/>
              <a:t>Language</a:t>
            </a:r>
            <a:r>
              <a:rPr sz="4400" spc="-370" dirty="0"/>
              <a:t> </a:t>
            </a:r>
            <a:r>
              <a:rPr sz="4400" spc="290" dirty="0"/>
              <a:t>Mo</a:t>
            </a:r>
            <a:r>
              <a:rPr sz="4400" spc="229" dirty="0"/>
              <a:t>d</a:t>
            </a:r>
            <a:r>
              <a:rPr sz="4400" spc="-225" dirty="0"/>
              <a:t>els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63864"/>
            <a:ext cx="9187180" cy="421005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5" dirty="0">
                <a:latin typeface="Tahoma"/>
                <a:cs typeface="Tahoma"/>
              </a:rPr>
              <a:t>Tokens</a:t>
            </a:r>
            <a:r>
              <a:rPr sz="2800" spc="-185" dirty="0">
                <a:latin typeface="Tahoma"/>
                <a:cs typeface="Tahoma"/>
              </a:rPr>
              <a:t> </a:t>
            </a:r>
            <a:r>
              <a:rPr sz="2800" spc="25" dirty="0">
                <a:latin typeface="Tahoma"/>
                <a:cs typeface="Tahoma"/>
              </a:rPr>
              <a:t>are</a:t>
            </a:r>
            <a:r>
              <a:rPr sz="2800" spc="-155" dirty="0">
                <a:latin typeface="Tahoma"/>
                <a:cs typeface="Tahoma"/>
              </a:rPr>
              <a:t> </a:t>
            </a:r>
            <a:r>
              <a:rPr sz="2800" spc="60" dirty="0">
                <a:solidFill>
                  <a:srgbClr val="C00000"/>
                </a:solidFill>
                <a:latin typeface="Tahoma"/>
                <a:cs typeface="Tahoma"/>
              </a:rPr>
              <a:t>not</a:t>
            </a:r>
            <a:r>
              <a:rPr sz="2800" spc="-16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5" dirty="0">
                <a:solidFill>
                  <a:srgbClr val="C00000"/>
                </a:solidFill>
                <a:latin typeface="Tahoma"/>
                <a:cs typeface="Tahoma"/>
              </a:rPr>
              <a:t>always</a:t>
            </a:r>
            <a:r>
              <a:rPr sz="2800" spc="-18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80" dirty="0">
                <a:solidFill>
                  <a:srgbClr val="C00000"/>
                </a:solidFill>
                <a:latin typeface="Tahoma"/>
                <a:cs typeface="Tahoma"/>
              </a:rPr>
              <a:t>single</a:t>
            </a:r>
            <a:r>
              <a:rPr sz="2800" spc="-16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30" dirty="0">
                <a:solidFill>
                  <a:srgbClr val="C00000"/>
                </a:solidFill>
                <a:latin typeface="Tahoma"/>
                <a:cs typeface="Tahoma"/>
              </a:rPr>
              <a:t>words</a:t>
            </a:r>
            <a:r>
              <a:rPr sz="2800" spc="30" dirty="0">
                <a:latin typeface="Tahoma"/>
                <a:cs typeface="Tahoma"/>
              </a:rPr>
              <a:t>:</a:t>
            </a:r>
            <a:endParaRPr sz="2800">
              <a:latin typeface="Tahoma"/>
              <a:cs typeface="Tahoma"/>
            </a:endParaRPr>
          </a:p>
          <a:p>
            <a:pPr marL="698500" lvl="1" indent="-229235">
              <a:lnSpc>
                <a:spcPct val="100000"/>
              </a:lnSpc>
              <a:spcBef>
                <a:spcPts val="53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40" dirty="0">
                <a:latin typeface="Tahoma"/>
                <a:cs typeface="Tahoma"/>
              </a:rPr>
              <a:t>Natural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80" dirty="0">
                <a:latin typeface="Tahoma"/>
                <a:cs typeface="Tahoma"/>
              </a:rPr>
              <a:t>Language</a:t>
            </a:r>
            <a:r>
              <a:rPr sz="2400" spc="-130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Processing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ahoma"/>
                <a:cs typeface="Tahoma"/>
              </a:rPr>
              <a:t>3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tokens</a:t>
            </a:r>
            <a:endParaRPr sz="2400">
              <a:latin typeface="Tahoma"/>
              <a:cs typeface="Tahoma"/>
            </a:endParaRPr>
          </a:p>
          <a:p>
            <a:pPr marL="698500" lvl="1" indent="-22923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110" dirty="0">
                <a:latin typeface="Tahoma"/>
                <a:cs typeface="Tahoma"/>
              </a:rPr>
              <a:t>New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90" dirty="0">
                <a:latin typeface="Tahoma"/>
                <a:cs typeface="Tahoma"/>
              </a:rPr>
              <a:t>Delhi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ahoma"/>
                <a:cs typeface="Tahoma"/>
              </a:rPr>
              <a:t>2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tokens</a:t>
            </a:r>
            <a:endParaRPr sz="2400">
              <a:latin typeface="Tahoma"/>
              <a:cs typeface="Tahoma"/>
            </a:endParaRPr>
          </a:p>
          <a:p>
            <a:pPr marL="698500" lvl="1" indent="-229235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65" dirty="0">
                <a:latin typeface="Tahoma"/>
                <a:cs typeface="Tahoma"/>
              </a:rPr>
              <a:t>Social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95" dirty="0">
                <a:latin typeface="Tahoma"/>
                <a:cs typeface="Tahoma"/>
              </a:rPr>
              <a:t>media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ahoma"/>
                <a:cs typeface="Tahoma"/>
              </a:rPr>
              <a:t>2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tokens</a:t>
            </a:r>
            <a:endParaRPr sz="2400">
              <a:latin typeface="Tahoma"/>
              <a:cs typeface="Tahoma"/>
            </a:endParaRPr>
          </a:p>
          <a:p>
            <a:pPr marL="698500" lvl="1" indent="-229235">
              <a:lnSpc>
                <a:spcPct val="100000"/>
              </a:lnSpc>
              <a:spcBef>
                <a:spcPts val="50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110" dirty="0">
                <a:latin typeface="Tahoma"/>
                <a:cs typeface="Tahoma"/>
              </a:rPr>
              <a:t>Not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175" dirty="0">
                <a:latin typeface="Tahoma"/>
                <a:cs typeface="Tahoma"/>
              </a:rPr>
              <a:t>good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80" dirty="0">
                <a:latin typeface="Tahoma"/>
                <a:cs typeface="Tahoma"/>
              </a:rPr>
              <a:t>2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tokens</a:t>
            </a:r>
            <a:endParaRPr sz="2400">
              <a:latin typeface="Tahoma"/>
              <a:cs typeface="Tahoma"/>
            </a:endParaRPr>
          </a:p>
          <a:p>
            <a:pPr marL="241300" marR="21590" indent="-229235">
              <a:lnSpc>
                <a:spcPct val="100000"/>
              </a:lnSpc>
              <a:spcBef>
                <a:spcPts val="969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40" dirty="0">
                <a:latin typeface="Tahoma"/>
                <a:cs typeface="Tahoma"/>
              </a:rPr>
              <a:t>n-gram</a:t>
            </a:r>
            <a:r>
              <a:rPr sz="2800" spc="-155" dirty="0">
                <a:latin typeface="Tahoma"/>
                <a:cs typeface="Tahoma"/>
              </a:rPr>
              <a:t> </a:t>
            </a:r>
            <a:r>
              <a:rPr sz="2800" spc="120" dirty="0">
                <a:latin typeface="Tahoma"/>
                <a:cs typeface="Tahoma"/>
              </a:rPr>
              <a:t>modelling</a:t>
            </a:r>
            <a:r>
              <a:rPr sz="2800" spc="-150" dirty="0">
                <a:latin typeface="Tahoma"/>
                <a:cs typeface="Tahoma"/>
              </a:rPr>
              <a:t> </a:t>
            </a:r>
            <a:r>
              <a:rPr sz="2800" spc="45" dirty="0">
                <a:latin typeface="Tahoma"/>
                <a:cs typeface="Tahoma"/>
              </a:rPr>
              <a:t>will</a:t>
            </a:r>
            <a:r>
              <a:rPr sz="2800" spc="-180" dirty="0">
                <a:latin typeface="Tahoma"/>
                <a:cs typeface="Tahoma"/>
              </a:rPr>
              <a:t> </a:t>
            </a:r>
            <a:r>
              <a:rPr sz="2800" spc="60" dirty="0">
                <a:latin typeface="Tahoma"/>
                <a:cs typeface="Tahoma"/>
              </a:rPr>
              <a:t>capture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55" dirty="0">
                <a:latin typeface="Tahoma"/>
                <a:cs typeface="Tahoma"/>
              </a:rPr>
              <a:t>such</a:t>
            </a:r>
            <a:r>
              <a:rPr sz="2800" spc="-165" dirty="0">
                <a:latin typeface="Tahoma"/>
                <a:cs typeface="Tahoma"/>
              </a:rPr>
              <a:t> </a:t>
            </a:r>
            <a:r>
              <a:rPr sz="2800" spc="90" dirty="0">
                <a:latin typeface="Tahoma"/>
                <a:cs typeface="Tahoma"/>
              </a:rPr>
              <a:t>word</a:t>
            </a:r>
            <a:r>
              <a:rPr sz="2800" spc="-155" dirty="0">
                <a:latin typeface="Tahoma"/>
                <a:cs typeface="Tahoma"/>
              </a:rPr>
              <a:t> </a:t>
            </a:r>
            <a:r>
              <a:rPr sz="2800" spc="80" dirty="0">
                <a:latin typeface="Tahoma"/>
                <a:cs typeface="Tahoma"/>
              </a:rPr>
              <a:t>combinations </a:t>
            </a:r>
            <a:r>
              <a:rPr sz="2800" spc="-860" dirty="0">
                <a:latin typeface="Tahoma"/>
                <a:cs typeface="Tahoma"/>
              </a:rPr>
              <a:t> </a:t>
            </a:r>
            <a:r>
              <a:rPr sz="2800" spc="85" dirty="0">
                <a:latin typeface="Tahoma"/>
                <a:cs typeface="Tahoma"/>
              </a:rPr>
              <a:t>making</a:t>
            </a:r>
            <a:r>
              <a:rPr sz="2800" spc="-165" dirty="0">
                <a:latin typeface="Tahoma"/>
                <a:cs typeface="Tahoma"/>
              </a:rPr>
              <a:t> </a:t>
            </a:r>
            <a:r>
              <a:rPr sz="2800" spc="65" dirty="0">
                <a:latin typeface="Tahoma"/>
                <a:cs typeface="Tahoma"/>
              </a:rPr>
              <a:t>them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5" dirty="0">
                <a:latin typeface="Tahoma"/>
                <a:cs typeface="Tahoma"/>
              </a:rPr>
              <a:t>as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120" dirty="0">
                <a:latin typeface="Tahoma"/>
                <a:cs typeface="Tahoma"/>
              </a:rPr>
              <a:t>one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30" dirty="0">
                <a:latin typeface="Tahoma"/>
                <a:cs typeface="Tahoma"/>
              </a:rPr>
              <a:t>token.</a:t>
            </a:r>
            <a:endParaRPr sz="2800">
              <a:latin typeface="Tahoma"/>
              <a:cs typeface="Tahoma"/>
            </a:endParaRPr>
          </a:p>
          <a:p>
            <a:pPr marL="241300" marR="5080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60" dirty="0">
                <a:latin typeface="Tahoma"/>
                <a:cs typeface="Tahoma"/>
              </a:rPr>
              <a:t>N-grams</a:t>
            </a:r>
            <a:r>
              <a:rPr sz="2800" spc="-155" dirty="0">
                <a:latin typeface="Tahoma"/>
                <a:cs typeface="Tahoma"/>
              </a:rPr>
              <a:t> </a:t>
            </a:r>
            <a:r>
              <a:rPr sz="2800" spc="25" dirty="0">
                <a:latin typeface="Tahoma"/>
                <a:cs typeface="Tahoma"/>
              </a:rPr>
              <a:t>are</a:t>
            </a:r>
            <a:r>
              <a:rPr sz="2800" spc="-160" dirty="0">
                <a:latin typeface="Tahoma"/>
                <a:cs typeface="Tahoma"/>
              </a:rPr>
              <a:t> </a:t>
            </a:r>
            <a:r>
              <a:rPr sz="2800" spc="45" dirty="0">
                <a:latin typeface="Tahoma"/>
                <a:cs typeface="Tahoma"/>
              </a:rPr>
              <a:t>the</a:t>
            </a:r>
            <a:r>
              <a:rPr sz="2800" spc="-165" dirty="0">
                <a:latin typeface="Tahoma"/>
                <a:cs typeface="Tahoma"/>
              </a:rPr>
              <a:t> </a:t>
            </a:r>
            <a:r>
              <a:rPr sz="2800" spc="80" dirty="0">
                <a:latin typeface="Tahoma"/>
                <a:cs typeface="Tahoma"/>
              </a:rPr>
              <a:t>combinations</a:t>
            </a:r>
            <a:r>
              <a:rPr sz="2800" spc="-125" dirty="0">
                <a:latin typeface="Tahoma"/>
                <a:cs typeface="Tahoma"/>
              </a:rPr>
              <a:t> </a:t>
            </a:r>
            <a:r>
              <a:rPr sz="2800" spc="60" dirty="0">
                <a:latin typeface="Tahoma"/>
                <a:cs typeface="Tahoma"/>
              </a:rPr>
              <a:t>of</a:t>
            </a:r>
            <a:r>
              <a:rPr sz="2800" spc="-100" dirty="0">
                <a:latin typeface="Tahoma"/>
                <a:cs typeface="Tahoma"/>
              </a:rPr>
              <a:t> </a:t>
            </a:r>
            <a:r>
              <a:rPr sz="2800" spc="80" dirty="0">
                <a:latin typeface="Tahoma"/>
                <a:cs typeface="Tahoma"/>
              </a:rPr>
              <a:t>multiple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30" dirty="0">
                <a:latin typeface="Tahoma"/>
                <a:cs typeface="Tahoma"/>
              </a:rPr>
              <a:t>characters</a:t>
            </a:r>
            <a:r>
              <a:rPr sz="2800" spc="-150" dirty="0">
                <a:latin typeface="Tahoma"/>
                <a:cs typeface="Tahoma"/>
              </a:rPr>
              <a:t> </a:t>
            </a:r>
            <a:r>
              <a:rPr sz="2800" spc="90" dirty="0">
                <a:latin typeface="Tahoma"/>
                <a:cs typeface="Tahoma"/>
              </a:rPr>
              <a:t>or </a:t>
            </a:r>
            <a:r>
              <a:rPr sz="2800" spc="-860" dirty="0">
                <a:latin typeface="Tahoma"/>
                <a:cs typeface="Tahoma"/>
              </a:rPr>
              <a:t> </a:t>
            </a:r>
            <a:r>
              <a:rPr sz="2800" spc="80" dirty="0">
                <a:latin typeface="Tahoma"/>
                <a:cs typeface="Tahoma"/>
              </a:rPr>
              <a:t>multiple</a:t>
            </a:r>
            <a:r>
              <a:rPr sz="2800" spc="-195" dirty="0">
                <a:latin typeface="Tahoma"/>
                <a:cs typeface="Tahoma"/>
              </a:rPr>
              <a:t> </a:t>
            </a:r>
            <a:r>
              <a:rPr sz="2800" spc="35" dirty="0">
                <a:latin typeface="Tahoma"/>
                <a:cs typeface="Tahoma"/>
              </a:rPr>
              <a:t>words.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984"/>
    </mc:Choice>
    <mc:Fallback xmlns="">
      <p:transition spd="slow" advTm="61984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4060"/>
            <a:ext cx="708405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0" dirty="0"/>
              <a:t>n</a:t>
            </a:r>
            <a:r>
              <a:rPr sz="4400" spc="-535" dirty="0"/>
              <a:t>-</a:t>
            </a:r>
            <a:r>
              <a:rPr sz="4400" spc="220" dirty="0"/>
              <a:t>g</a:t>
            </a:r>
            <a:r>
              <a:rPr sz="4400" spc="-114" dirty="0"/>
              <a:t>ram</a:t>
            </a:r>
            <a:r>
              <a:rPr sz="4400" spc="-360" dirty="0"/>
              <a:t> </a:t>
            </a:r>
            <a:r>
              <a:rPr sz="4400" spc="100" dirty="0"/>
              <a:t>Language</a:t>
            </a:r>
            <a:r>
              <a:rPr sz="4400" spc="-370" dirty="0"/>
              <a:t> </a:t>
            </a:r>
            <a:r>
              <a:rPr sz="4400" spc="290" dirty="0"/>
              <a:t>Mo</a:t>
            </a:r>
            <a:r>
              <a:rPr sz="4400" spc="229" dirty="0"/>
              <a:t>d</a:t>
            </a:r>
            <a:r>
              <a:rPr sz="4400" spc="-225" dirty="0"/>
              <a:t>els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65638"/>
            <a:ext cx="10032365" cy="409130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15" dirty="0">
                <a:latin typeface="Tahoma"/>
                <a:cs typeface="Tahoma"/>
              </a:rPr>
              <a:t>They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25" dirty="0">
                <a:latin typeface="Tahoma"/>
                <a:cs typeface="Tahoma"/>
              </a:rPr>
              <a:t>are</a:t>
            </a:r>
            <a:r>
              <a:rPr sz="2800" spc="-160" dirty="0">
                <a:latin typeface="Tahoma"/>
                <a:cs typeface="Tahoma"/>
              </a:rPr>
              <a:t> </a:t>
            </a:r>
            <a:r>
              <a:rPr sz="2800" spc="95" dirty="0">
                <a:latin typeface="Tahoma"/>
                <a:cs typeface="Tahoma"/>
              </a:rPr>
              <a:t>formed</a:t>
            </a:r>
            <a:r>
              <a:rPr sz="2800" spc="-160" dirty="0">
                <a:latin typeface="Tahoma"/>
                <a:cs typeface="Tahoma"/>
              </a:rPr>
              <a:t> </a:t>
            </a:r>
            <a:r>
              <a:rPr sz="2800" spc="-155" dirty="0">
                <a:latin typeface="Tahoma"/>
                <a:cs typeface="Tahoma"/>
              </a:rPr>
              <a:t>: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45" dirty="0">
                <a:latin typeface="Tahoma"/>
                <a:cs typeface="Tahoma"/>
              </a:rPr>
              <a:t>the</a:t>
            </a:r>
            <a:r>
              <a:rPr sz="2800" spc="-155" dirty="0">
                <a:latin typeface="Tahoma"/>
                <a:cs typeface="Tahoma"/>
              </a:rPr>
              <a:t> </a:t>
            </a:r>
            <a:r>
              <a:rPr sz="2800" spc="70" dirty="0">
                <a:latin typeface="Tahoma"/>
                <a:cs typeface="Tahoma"/>
              </a:rPr>
              <a:t>previous</a:t>
            </a:r>
            <a:r>
              <a:rPr sz="2800" spc="-175" dirty="0">
                <a:latin typeface="Tahoma"/>
                <a:cs typeface="Tahoma"/>
              </a:rPr>
              <a:t> </a:t>
            </a:r>
            <a:r>
              <a:rPr sz="2800" spc="100" dirty="0">
                <a:latin typeface="Tahoma"/>
                <a:cs typeface="Tahoma"/>
              </a:rPr>
              <a:t>and</a:t>
            </a:r>
            <a:r>
              <a:rPr sz="2800" spc="-155" dirty="0">
                <a:latin typeface="Tahoma"/>
                <a:cs typeface="Tahoma"/>
              </a:rPr>
              <a:t> </a:t>
            </a:r>
            <a:r>
              <a:rPr sz="2800" spc="15" dirty="0">
                <a:latin typeface="Tahoma"/>
                <a:cs typeface="Tahoma"/>
              </a:rPr>
              <a:t>next</a:t>
            </a:r>
            <a:r>
              <a:rPr sz="2800" spc="-175" dirty="0">
                <a:latin typeface="Tahoma"/>
                <a:cs typeface="Tahoma"/>
              </a:rPr>
              <a:t> </a:t>
            </a:r>
            <a:r>
              <a:rPr sz="2800" spc="70" dirty="0">
                <a:latin typeface="Tahoma"/>
                <a:cs typeface="Tahoma"/>
              </a:rPr>
              <a:t>words</a:t>
            </a:r>
            <a:r>
              <a:rPr sz="2800" spc="-155" dirty="0">
                <a:latin typeface="Tahoma"/>
                <a:cs typeface="Tahoma"/>
              </a:rPr>
              <a:t> </a:t>
            </a:r>
            <a:r>
              <a:rPr sz="2800" spc="25" dirty="0">
                <a:latin typeface="Tahoma"/>
                <a:cs typeface="Tahoma"/>
              </a:rPr>
              <a:t>are</a:t>
            </a:r>
            <a:r>
              <a:rPr sz="2800" spc="-175" dirty="0">
                <a:latin typeface="Tahoma"/>
                <a:cs typeface="Tahoma"/>
              </a:rPr>
              <a:t> </a:t>
            </a:r>
            <a:r>
              <a:rPr sz="2800" spc="55" dirty="0">
                <a:latin typeface="Tahoma"/>
                <a:cs typeface="Tahoma"/>
              </a:rPr>
              <a:t>captured.</a:t>
            </a:r>
            <a:endParaRPr sz="2800">
              <a:latin typeface="Tahoma"/>
              <a:cs typeface="Tahoma"/>
            </a:endParaRPr>
          </a:p>
          <a:p>
            <a:pPr marL="698500" lvl="1" indent="-229235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60" dirty="0">
                <a:solidFill>
                  <a:srgbClr val="C00000"/>
                </a:solidFill>
                <a:latin typeface="Tahoma"/>
                <a:cs typeface="Tahoma"/>
              </a:rPr>
              <a:t>Unigrams</a:t>
            </a:r>
            <a:r>
              <a:rPr sz="2400" spc="-14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spc="25" dirty="0">
                <a:latin typeface="Tahoma"/>
                <a:cs typeface="Tahoma"/>
              </a:rPr>
              <a:t>are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the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85" dirty="0">
                <a:latin typeface="Tahoma"/>
                <a:cs typeface="Tahoma"/>
              </a:rPr>
              <a:t>unique</a:t>
            </a:r>
            <a:r>
              <a:rPr sz="2400" spc="-140" dirty="0">
                <a:latin typeface="Tahoma"/>
                <a:cs typeface="Tahoma"/>
              </a:rPr>
              <a:t> </a:t>
            </a:r>
            <a:r>
              <a:rPr sz="2400" spc="60" dirty="0">
                <a:latin typeface="Tahoma"/>
                <a:cs typeface="Tahoma"/>
              </a:rPr>
              <a:t>words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present</a:t>
            </a:r>
            <a:r>
              <a:rPr sz="2400" spc="-135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in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the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sentence.</a:t>
            </a:r>
            <a:endParaRPr sz="2400">
              <a:latin typeface="Tahoma"/>
              <a:cs typeface="Tahoma"/>
            </a:endParaRPr>
          </a:p>
          <a:p>
            <a:pPr marL="698500" lvl="1" indent="-22923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70" dirty="0">
                <a:solidFill>
                  <a:srgbClr val="C00000"/>
                </a:solidFill>
                <a:latin typeface="Tahoma"/>
                <a:cs typeface="Tahoma"/>
              </a:rPr>
              <a:t>Bigram</a:t>
            </a:r>
            <a:r>
              <a:rPr sz="2400" spc="-15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is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the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80" dirty="0">
                <a:latin typeface="Tahoma"/>
                <a:cs typeface="Tahoma"/>
              </a:rPr>
              <a:t>combination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of</a:t>
            </a:r>
            <a:r>
              <a:rPr sz="2400" spc="-105" dirty="0">
                <a:latin typeface="Tahoma"/>
                <a:cs typeface="Tahoma"/>
              </a:rPr>
              <a:t> </a:t>
            </a:r>
            <a:r>
              <a:rPr sz="2400" spc="80" dirty="0">
                <a:latin typeface="Tahoma"/>
                <a:cs typeface="Tahoma"/>
              </a:rPr>
              <a:t>2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30" dirty="0">
                <a:latin typeface="Tahoma"/>
                <a:cs typeface="Tahoma"/>
              </a:rPr>
              <a:t>words.</a:t>
            </a:r>
            <a:endParaRPr sz="2400">
              <a:latin typeface="Tahoma"/>
              <a:cs typeface="Tahoma"/>
            </a:endParaRPr>
          </a:p>
          <a:p>
            <a:pPr marL="698500" lvl="1" indent="-22923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10" dirty="0">
                <a:solidFill>
                  <a:srgbClr val="C00000"/>
                </a:solidFill>
                <a:latin typeface="Tahoma"/>
                <a:cs typeface="Tahoma"/>
              </a:rPr>
              <a:t>Trigram</a:t>
            </a:r>
            <a:r>
              <a:rPr sz="2400" spc="-16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is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80" dirty="0">
                <a:latin typeface="Tahoma"/>
                <a:cs typeface="Tahoma"/>
              </a:rPr>
              <a:t>3</a:t>
            </a:r>
            <a:r>
              <a:rPr sz="2400" spc="-165" dirty="0">
                <a:latin typeface="Tahoma"/>
                <a:cs typeface="Tahoma"/>
              </a:rPr>
              <a:t> </a:t>
            </a:r>
            <a:r>
              <a:rPr sz="2400" spc="55" dirty="0">
                <a:latin typeface="Tahoma"/>
                <a:cs typeface="Tahoma"/>
              </a:rPr>
              <a:t>words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90" dirty="0">
                <a:latin typeface="Tahoma"/>
                <a:cs typeface="Tahoma"/>
              </a:rPr>
              <a:t>and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75" dirty="0">
                <a:latin typeface="Tahoma"/>
                <a:cs typeface="Tahoma"/>
              </a:rPr>
              <a:t>so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on.</a:t>
            </a:r>
            <a:endParaRPr sz="2400">
              <a:latin typeface="Tahoma"/>
              <a:cs typeface="Tahoma"/>
            </a:endParaRPr>
          </a:p>
          <a:p>
            <a:pPr marL="698500" lvl="1" indent="-229235">
              <a:lnSpc>
                <a:spcPct val="100000"/>
              </a:lnSpc>
              <a:spcBef>
                <a:spcPts val="49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50" dirty="0">
                <a:latin typeface="Tahoma"/>
                <a:cs typeface="Tahoma"/>
              </a:rPr>
              <a:t>ngrams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is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55" dirty="0">
                <a:latin typeface="Tahoma"/>
                <a:cs typeface="Tahoma"/>
              </a:rPr>
              <a:t>n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55" dirty="0">
                <a:latin typeface="Tahoma"/>
                <a:cs typeface="Tahoma"/>
              </a:rPr>
              <a:t>consecutive</a:t>
            </a:r>
            <a:r>
              <a:rPr sz="2400" spc="-125" dirty="0">
                <a:latin typeface="Tahoma"/>
                <a:cs typeface="Tahoma"/>
              </a:rPr>
              <a:t> </a:t>
            </a:r>
            <a:r>
              <a:rPr sz="2400" spc="55" dirty="0">
                <a:latin typeface="Tahoma"/>
                <a:cs typeface="Tahoma"/>
              </a:rPr>
              <a:t>words</a:t>
            </a:r>
            <a:endParaRPr sz="2400">
              <a:latin typeface="Tahoma"/>
              <a:cs typeface="Tahoma"/>
            </a:endParaRPr>
          </a:p>
          <a:p>
            <a:pPr marL="241300" indent="-229235">
              <a:lnSpc>
                <a:spcPct val="100000"/>
              </a:lnSpc>
              <a:spcBef>
                <a:spcPts val="98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45" dirty="0">
                <a:latin typeface="Tahoma"/>
                <a:cs typeface="Tahoma"/>
              </a:rPr>
              <a:t>Eg:</a:t>
            </a:r>
            <a:r>
              <a:rPr sz="2800" spc="-160" dirty="0">
                <a:latin typeface="Tahoma"/>
                <a:cs typeface="Tahoma"/>
              </a:rPr>
              <a:t> </a:t>
            </a:r>
            <a:r>
              <a:rPr sz="2800" spc="-185" dirty="0">
                <a:latin typeface="Tahoma"/>
                <a:cs typeface="Tahoma"/>
              </a:rPr>
              <a:t>“I</a:t>
            </a:r>
            <a:r>
              <a:rPr sz="2800" spc="-180" dirty="0">
                <a:latin typeface="Tahoma"/>
                <a:cs typeface="Tahoma"/>
              </a:rPr>
              <a:t> </a:t>
            </a:r>
            <a:r>
              <a:rPr sz="2800" spc="35" dirty="0">
                <a:latin typeface="Tahoma"/>
                <a:cs typeface="Tahoma"/>
              </a:rPr>
              <a:t>study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-30" dirty="0">
                <a:latin typeface="Tahoma"/>
                <a:cs typeface="Tahoma"/>
              </a:rPr>
              <a:t>at</a:t>
            </a:r>
            <a:r>
              <a:rPr sz="2800" spc="-215" dirty="0">
                <a:latin typeface="Tahoma"/>
                <a:cs typeface="Tahoma"/>
              </a:rPr>
              <a:t> </a:t>
            </a:r>
            <a:r>
              <a:rPr sz="2800" spc="65" dirty="0">
                <a:latin typeface="Tahoma"/>
                <a:cs typeface="Tahoma"/>
              </a:rPr>
              <a:t>Amrita</a:t>
            </a:r>
            <a:r>
              <a:rPr sz="2800" spc="-160" dirty="0">
                <a:latin typeface="Tahoma"/>
                <a:cs typeface="Tahoma"/>
              </a:rPr>
              <a:t> </a:t>
            </a:r>
            <a:r>
              <a:rPr sz="2800" spc="20" dirty="0">
                <a:latin typeface="Tahoma"/>
                <a:cs typeface="Tahoma"/>
              </a:rPr>
              <a:t>University”</a:t>
            </a:r>
            <a:endParaRPr sz="2800">
              <a:latin typeface="Tahoma"/>
              <a:cs typeface="Tahoma"/>
            </a:endParaRPr>
          </a:p>
          <a:p>
            <a:pPr marL="698500" lvl="1" indent="-229235">
              <a:lnSpc>
                <a:spcPct val="100000"/>
              </a:lnSpc>
              <a:spcBef>
                <a:spcPts val="52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90" dirty="0">
                <a:latin typeface="Tahoma"/>
                <a:cs typeface="Tahoma"/>
              </a:rPr>
              <a:t>Unig</a:t>
            </a:r>
            <a:r>
              <a:rPr sz="2400" spc="30" dirty="0">
                <a:latin typeface="Tahoma"/>
                <a:cs typeface="Tahoma"/>
              </a:rPr>
              <a:t>r</a:t>
            </a:r>
            <a:r>
              <a:rPr sz="2400" spc="40" dirty="0">
                <a:latin typeface="Tahoma"/>
                <a:cs typeface="Tahoma"/>
              </a:rPr>
              <a:t>am</a:t>
            </a:r>
            <a:r>
              <a:rPr sz="2400" spc="30" dirty="0">
                <a:latin typeface="Tahoma"/>
                <a:cs typeface="Tahoma"/>
              </a:rPr>
              <a:t>s</a:t>
            </a:r>
            <a:r>
              <a:rPr sz="2400" spc="-130" dirty="0">
                <a:latin typeface="Tahoma"/>
                <a:cs typeface="Tahoma"/>
              </a:rPr>
              <a:t>: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-160" dirty="0">
                <a:latin typeface="Tahoma"/>
                <a:cs typeface="Tahoma"/>
              </a:rPr>
              <a:t>“I</a:t>
            </a:r>
            <a:r>
              <a:rPr sz="2400" spc="-335" dirty="0">
                <a:latin typeface="Tahoma"/>
                <a:cs typeface="Tahoma"/>
              </a:rPr>
              <a:t>”</a:t>
            </a:r>
            <a:r>
              <a:rPr sz="2400" spc="-105" dirty="0">
                <a:latin typeface="Tahoma"/>
                <a:cs typeface="Tahoma"/>
              </a:rPr>
              <a:t>,</a:t>
            </a:r>
            <a:r>
              <a:rPr sz="2400" spc="-225" dirty="0">
                <a:latin typeface="Tahoma"/>
                <a:cs typeface="Tahoma"/>
              </a:rPr>
              <a:t> </a:t>
            </a:r>
            <a:r>
              <a:rPr sz="2400" spc="-35" dirty="0">
                <a:latin typeface="Tahoma"/>
                <a:cs typeface="Tahoma"/>
              </a:rPr>
              <a:t>“st</a:t>
            </a:r>
            <a:r>
              <a:rPr sz="2400" spc="70" dirty="0">
                <a:latin typeface="Tahoma"/>
                <a:cs typeface="Tahoma"/>
              </a:rPr>
              <a:t>udy</a:t>
            </a:r>
            <a:r>
              <a:rPr sz="2400" spc="-335" dirty="0">
                <a:latin typeface="Tahoma"/>
                <a:cs typeface="Tahoma"/>
              </a:rPr>
              <a:t>”</a:t>
            </a:r>
            <a:r>
              <a:rPr sz="2400" spc="-105" dirty="0">
                <a:latin typeface="Tahoma"/>
                <a:cs typeface="Tahoma"/>
              </a:rPr>
              <a:t>,</a:t>
            </a:r>
            <a:r>
              <a:rPr sz="2400" spc="-215" dirty="0">
                <a:latin typeface="Tahoma"/>
                <a:cs typeface="Tahoma"/>
              </a:rPr>
              <a:t> </a:t>
            </a:r>
            <a:r>
              <a:rPr sz="2400" spc="-114" dirty="0">
                <a:latin typeface="Tahoma"/>
                <a:cs typeface="Tahoma"/>
              </a:rPr>
              <a:t>“</a:t>
            </a:r>
            <a:r>
              <a:rPr sz="2400" spc="-5" dirty="0">
                <a:latin typeface="Tahoma"/>
                <a:cs typeface="Tahoma"/>
              </a:rPr>
              <a:t>a</a:t>
            </a:r>
            <a:r>
              <a:rPr sz="2400" spc="5" dirty="0">
                <a:latin typeface="Tahoma"/>
                <a:cs typeface="Tahoma"/>
              </a:rPr>
              <a:t>t</a:t>
            </a:r>
            <a:r>
              <a:rPr sz="2400" spc="-330" dirty="0">
                <a:latin typeface="Tahoma"/>
                <a:cs typeface="Tahoma"/>
              </a:rPr>
              <a:t>”</a:t>
            </a:r>
            <a:r>
              <a:rPr sz="2400" spc="-105" dirty="0">
                <a:latin typeface="Tahoma"/>
                <a:cs typeface="Tahoma"/>
              </a:rPr>
              <a:t>,</a:t>
            </a:r>
            <a:r>
              <a:rPr sz="2400" spc="-215" dirty="0">
                <a:latin typeface="Tahoma"/>
                <a:cs typeface="Tahoma"/>
              </a:rPr>
              <a:t> </a:t>
            </a:r>
            <a:r>
              <a:rPr sz="2400" spc="-210" dirty="0">
                <a:latin typeface="Tahoma"/>
                <a:cs typeface="Tahoma"/>
              </a:rPr>
              <a:t>“</a:t>
            </a:r>
            <a:r>
              <a:rPr sz="2400" spc="55" dirty="0">
                <a:latin typeface="Tahoma"/>
                <a:cs typeface="Tahoma"/>
              </a:rPr>
              <a:t>Amrit</a:t>
            </a:r>
            <a:r>
              <a:rPr sz="2400" spc="5" dirty="0">
                <a:latin typeface="Tahoma"/>
                <a:cs typeface="Tahoma"/>
              </a:rPr>
              <a:t>a</a:t>
            </a:r>
            <a:r>
              <a:rPr sz="2400" spc="-330" dirty="0">
                <a:latin typeface="Tahoma"/>
                <a:cs typeface="Tahoma"/>
              </a:rPr>
              <a:t>”</a:t>
            </a:r>
            <a:r>
              <a:rPr sz="2400" spc="-105" dirty="0">
                <a:latin typeface="Tahoma"/>
                <a:cs typeface="Tahoma"/>
              </a:rPr>
              <a:t>,</a:t>
            </a:r>
            <a:r>
              <a:rPr sz="2400" spc="-215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“Un</a:t>
            </a:r>
            <a:r>
              <a:rPr sz="2400" spc="5" dirty="0">
                <a:latin typeface="Tahoma"/>
                <a:cs typeface="Tahoma"/>
              </a:rPr>
              <a:t>iversity”</a:t>
            </a:r>
            <a:endParaRPr sz="2400">
              <a:latin typeface="Tahoma"/>
              <a:cs typeface="Tahoma"/>
            </a:endParaRPr>
          </a:p>
          <a:p>
            <a:pPr marL="698500" lvl="1" indent="-229235">
              <a:lnSpc>
                <a:spcPct val="100000"/>
              </a:lnSpc>
              <a:spcBef>
                <a:spcPts val="50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35" dirty="0">
                <a:latin typeface="Tahoma"/>
                <a:cs typeface="Tahoma"/>
              </a:rPr>
              <a:t>Bigrams: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-160" dirty="0">
                <a:latin typeface="Tahoma"/>
                <a:cs typeface="Tahoma"/>
              </a:rPr>
              <a:t>“I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-40" dirty="0">
                <a:latin typeface="Tahoma"/>
                <a:cs typeface="Tahoma"/>
              </a:rPr>
              <a:t>study”,</a:t>
            </a:r>
            <a:r>
              <a:rPr sz="2400" spc="-215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“study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-110" dirty="0">
                <a:latin typeface="Tahoma"/>
                <a:cs typeface="Tahoma"/>
              </a:rPr>
              <a:t>at”,</a:t>
            </a:r>
            <a:r>
              <a:rPr sz="2400" spc="-215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“at</a:t>
            </a:r>
            <a:r>
              <a:rPr sz="2400" spc="-190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Amrita”,</a:t>
            </a:r>
            <a:r>
              <a:rPr sz="2400" spc="-215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“Amrita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University”</a:t>
            </a:r>
            <a:endParaRPr sz="2400">
              <a:latin typeface="Tahoma"/>
              <a:cs typeface="Tahoma"/>
            </a:endParaRPr>
          </a:p>
          <a:p>
            <a:pPr marL="698500" lvl="1" indent="-22923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699135" algn="l"/>
                <a:tab pos="6155055" algn="l"/>
              </a:tabLst>
            </a:pPr>
            <a:r>
              <a:rPr sz="2400" spc="-254" dirty="0">
                <a:latin typeface="Tahoma"/>
                <a:cs typeface="Tahoma"/>
              </a:rPr>
              <a:t>T</a:t>
            </a:r>
            <a:r>
              <a:rPr sz="2400" spc="60" dirty="0">
                <a:latin typeface="Tahoma"/>
                <a:cs typeface="Tahoma"/>
              </a:rPr>
              <a:t>ri</a:t>
            </a:r>
            <a:r>
              <a:rPr sz="2400" spc="105" dirty="0">
                <a:latin typeface="Tahoma"/>
                <a:cs typeface="Tahoma"/>
              </a:rPr>
              <a:t>g</a:t>
            </a:r>
            <a:r>
              <a:rPr sz="2400" spc="-30" dirty="0">
                <a:latin typeface="Tahoma"/>
                <a:cs typeface="Tahoma"/>
              </a:rPr>
              <a:t>r</a:t>
            </a:r>
            <a:r>
              <a:rPr sz="2400" spc="-10" dirty="0">
                <a:latin typeface="Tahoma"/>
                <a:cs typeface="Tahoma"/>
              </a:rPr>
              <a:t>ams</a:t>
            </a:r>
            <a:r>
              <a:rPr sz="2400" spc="-5" dirty="0">
                <a:latin typeface="Tahoma"/>
                <a:cs typeface="Tahoma"/>
              </a:rPr>
              <a:t>: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-165" dirty="0">
                <a:latin typeface="Tahoma"/>
                <a:cs typeface="Tahoma"/>
              </a:rPr>
              <a:t>“</a:t>
            </a:r>
            <a:r>
              <a:rPr sz="2400" spc="-150" dirty="0">
                <a:latin typeface="Tahoma"/>
                <a:cs typeface="Tahoma"/>
              </a:rPr>
              <a:t>I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-30" dirty="0">
                <a:latin typeface="Tahoma"/>
                <a:cs typeface="Tahoma"/>
              </a:rPr>
              <a:t>s</a:t>
            </a:r>
            <a:r>
              <a:rPr sz="2400" spc="-35" dirty="0">
                <a:latin typeface="Tahoma"/>
                <a:cs typeface="Tahoma"/>
              </a:rPr>
              <a:t>t</a:t>
            </a:r>
            <a:r>
              <a:rPr sz="2400" spc="125" dirty="0">
                <a:latin typeface="Tahoma"/>
                <a:cs typeface="Tahoma"/>
              </a:rPr>
              <a:t>u</a:t>
            </a:r>
            <a:r>
              <a:rPr sz="2400" spc="120" dirty="0">
                <a:latin typeface="Tahoma"/>
                <a:cs typeface="Tahoma"/>
              </a:rPr>
              <a:t>d</a:t>
            </a:r>
            <a:r>
              <a:rPr sz="2400" spc="-25" dirty="0">
                <a:latin typeface="Tahoma"/>
                <a:cs typeface="Tahoma"/>
              </a:rPr>
              <a:t>y</a:t>
            </a:r>
            <a:r>
              <a:rPr sz="2400" spc="-14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a</a:t>
            </a:r>
            <a:r>
              <a:rPr sz="2400" spc="5" dirty="0">
                <a:latin typeface="Tahoma"/>
                <a:cs typeface="Tahoma"/>
              </a:rPr>
              <a:t>t</a:t>
            </a:r>
            <a:r>
              <a:rPr sz="2400" spc="-330" dirty="0">
                <a:latin typeface="Tahoma"/>
                <a:cs typeface="Tahoma"/>
              </a:rPr>
              <a:t>”</a:t>
            </a:r>
            <a:r>
              <a:rPr sz="2400" spc="-105" dirty="0">
                <a:latin typeface="Tahoma"/>
                <a:cs typeface="Tahoma"/>
              </a:rPr>
              <a:t>,</a:t>
            </a:r>
            <a:r>
              <a:rPr sz="2400" spc="-215" dirty="0">
                <a:latin typeface="Tahoma"/>
                <a:cs typeface="Tahoma"/>
              </a:rPr>
              <a:t> </a:t>
            </a:r>
            <a:r>
              <a:rPr sz="2400" spc="-35" dirty="0">
                <a:latin typeface="Tahoma"/>
                <a:cs typeface="Tahoma"/>
              </a:rPr>
              <a:t>“s</a:t>
            </a:r>
            <a:r>
              <a:rPr sz="2400" spc="-40" dirty="0">
                <a:latin typeface="Tahoma"/>
                <a:cs typeface="Tahoma"/>
              </a:rPr>
              <a:t>t</a:t>
            </a:r>
            <a:r>
              <a:rPr sz="2400" spc="125" dirty="0">
                <a:latin typeface="Tahoma"/>
                <a:cs typeface="Tahoma"/>
              </a:rPr>
              <a:t>u</a:t>
            </a:r>
            <a:r>
              <a:rPr sz="2400" spc="120" dirty="0">
                <a:latin typeface="Tahoma"/>
                <a:cs typeface="Tahoma"/>
              </a:rPr>
              <a:t>d</a:t>
            </a:r>
            <a:r>
              <a:rPr sz="2400" spc="-25" dirty="0">
                <a:latin typeface="Tahoma"/>
                <a:cs typeface="Tahoma"/>
              </a:rPr>
              <a:t>y</a:t>
            </a:r>
            <a:r>
              <a:rPr sz="2400" spc="-140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a</a:t>
            </a:r>
            <a:r>
              <a:rPr sz="2400" spc="-45" dirty="0">
                <a:latin typeface="Tahoma"/>
                <a:cs typeface="Tahoma"/>
              </a:rPr>
              <a:t>t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55" dirty="0">
                <a:latin typeface="Tahoma"/>
                <a:cs typeface="Tahoma"/>
              </a:rPr>
              <a:t>Amrit</a:t>
            </a:r>
            <a:r>
              <a:rPr sz="2400" spc="-5" dirty="0">
                <a:latin typeface="Tahoma"/>
                <a:cs typeface="Tahoma"/>
              </a:rPr>
              <a:t>a</a:t>
            </a:r>
            <a:r>
              <a:rPr sz="2400" spc="-330" dirty="0">
                <a:latin typeface="Tahoma"/>
                <a:cs typeface="Tahoma"/>
              </a:rPr>
              <a:t>”</a:t>
            </a:r>
            <a:r>
              <a:rPr sz="2400" spc="-105" dirty="0">
                <a:latin typeface="Tahoma"/>
                <a:cs typeface="Tahoma"/>
              </a:rPr>
              <a:t>,</a:t>
            </a:r>
            <a:r>
              <a:rPr sz="2400" dirty="0">
                <a:latin typeface="Tahoma"/>
                <a:cs typeface="Tahoma"/>
              </a:rPr>
              <a:t>	</a:t>
            </a:r>
            <a:r>
              <a:rPr sz="2400" spc="-114" dirty="0">
                <a:latin typeface="Tahoma"/>
                <a:cs typeface="Tahoma"/>
              </a:rPr>
              <a:t>“</a:t>
            </a:r>
            <a:r>
              <a:rPr sz="2400" spc="-5" dirty="0">
                <a:latin typeface="Tahoma"/>
                <a:cs typeface="Tahoma"/>
              </a:rPr>
              <a:t>a</a:t>
            </a:r>
            <a:r>
              <a:rPr sz="2400" spc="-45" dirty="0">
                <a:latin typeface="Tahoma"/>
                <a:cs typeface="Tahoma"/>
              </a:rPr>
              <a:t>t</a:t>
            </a:r>
            <a:r>
              <a:rPr sz="2400" spc="-195" dirty="0">
                <a:latin typeface="Tahoma"/>
                <a:cs typeface="Tahoma"/>
              </a:rPr>
              <a:t> </a:t>
            </a:r>
            <a:r>
              <a:rPr sz="2400" spc="55" dirty="0">
                <a:latin typeface="Tahoma"/>
                <a:cs typeface="Tahoma"/>
              </a:rPr>
              <a:t>Amrit</a:t>
            </a:r>
            <a:r>
              <a:rPr sz="2400" spc="65" dirty="0">
                <a:latin typeface="Tahoma"/>
                <a:cs typeface="Tahoma"/>
              </a:rPr>
              <a:t>a</a:t>
            </a:r>
            <a:r>
              <a:rPr sz="2400" spc="-155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Universi</a:t>
            </a:r>
            <a:r>
              <a:rPr sz="2400" spc="15" dirty="0">
                <a:latin typeface="Tahoma"/>
                <a:cs typeface="Tahoma"/>
              </a:rPr>
              <a:t>t</a:t>
            </a:r>
            <a:r>
              <a:rPr sz="2400" spc="-30" dirty="0">
                <a:latin typeface="Tahoma"/>
                <a:cs typeface="Tahoma"/>
              </a:rPr>
              <a:t>y”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285"/>
    </mc:Choice>
    <mc:Fallback xmlns="">
      <p:transition spd="slow" advTm="98285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613"/>
            <a:ext cx="5449570" cy="130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sz="4400" spc="-290" dirty="0"/>
              <a:t>Toy</a:t>
            </a:r>
            <a:r>
              <a:rPr sz="4400" spc="-325" dirty="0"/>
              <a:t> </a:t>
            </a:r>
            <a:r>
              <a:rPr sz="4400" spc="60" dirty="0"/>
              <a:t>Co</a:t>
            </a:r>
            <a:r>
              <a:rPr sz="4400" spc="20" dirty="0"/>
              <a:t>r</a:t>
            </a:r>
            <a:r>
              <a:rPr sz="4400" spc="-160" dirty="0"/>
              <a:t>pu</a:t>
            </a:r>
            <a:r>
              <a:rPr sz="4400" spc="-130" dirty="0"/>
              <a:t>s</a:t>
            </a:r>
            <a:r>
              <a:rPr sz="4400" spc="-330" dirty="0"/>
              <a:t> </a:t>
            </a:r>
            <a:r>
              <a:rPr sz="4400" spc="-385" dirty="0"/>
              <a:t>,</a:t>
            </a:r>
            <a:r>
              <a:rPr sz="4400" spc="-360" dirty="0"/>
              <a:t> </a:t>
            </a:r>
            <a:r>
              <a:rPr sz="4400" spc="-110" dirty="0"/>
              <a:t>n</a:t>
            </a:r>
            <a:r>
              <a:rPr sz="4400" spc="-540" dirty="0"/>
              <a:t>-</a:t>
            </a:r>
            <a:r>
              <a:rPr sz="4400" spc="-25" dirty="0"/>
              <a:t>gram  </a:t>
            </a:r>
            <a:r>
              <a:rPr sz="4400" spc="30" dirty="0"/>
              <a:t>vocabulary</a:t>
            </a:r>
            <a:endParaRPr sz="4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2204720"/>
            <a:ext cx="6079490" cy="3034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ts val="228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20" dirty="0">
                <a:latin typeface="Tahoma"/>
                <a:cs typeface="Tahoma"/>
              </a:rPr>
              <a:t>t</a:t>
            </a:r>
            <a:r>
              <a:rPr sz="2000" spc="15" dirty="0">
                <a:latin typeface="Tahoma"/>
                <a:cs typeface="Tahoma"/>
              </a:rPr>
              <a:t>e</a:t>
            </a:r>
            <a:r>
              <a:rPr sz="2000" spc="5" dirty="0">
                <a:latin typeface="Tahoma"/>
                <a:cs typeface="Tahoma"/>
              </a:rPr>
              <a:t>xt1</a:t>
            </a:r>
            <a:r>
              <a:rPr sz="2000" spc="-125" dirty="0">
                <a:latin typeface="Tahoma"/>
                <a:cs typeface="Tahoma"/>
              </a:rPr>
              <a:t> =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spc="-229" dirty="0">
                <a:latin typeface="Tahoma"/>
                <a:cs typeface="Tahoma"/>
              </a:rPr>
              <a:t>I</a:t>
            </a:r>
            <a:r>
              <a:rPr sz="2000" spc="-125" dirty="0">
                <a:latin typeface="Tahoma"/>
                <a:cs typeface="Tahoma"/>
              </a:rPr>
              <a:t> </a:t>
            </a:r>
            <a:r>
              <a:rPr sz="2000" spc="35" dirty="0">
                <a:latin typeface="Tahoma"/>
                <a:cs typeface="Tahoma"/>
              </a:rPr>
              <a:t>a</a:t>
            </a:r>
            <a:r>
              <a:rPr sz="2000" spc="65" dirty="0">
                <a:latin typeface="Tahoma"/>
                <a:cs typeface="Tahoma"/>
              </a:rPr>
              <a:t>m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30" dirty="0">
                <a:latin typeface="Tahoma"/>
                <a:cs typeface="Tahoma"/>
              </a:rPr>
              <a:t>stud</a:t>
            </a:r>
            <a:r>
              <a:rPr sz="2000" spc="15" dirty="0">
                <a:latin typeface="Tahoma"/>
                <a:cs typeface="Tahoma"/>
              </a:rPr>
              <a:t>y</a:t>
            </a:r>
            <a:r>
              <a:rPr sz="2000" spc="80" dirty="0">
                <a:latin typeface="Tahoma"/>
                <a:cs typeface="Tahoma"/>
              </a:rPr>
              <a:t>ing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spc="114" dirty="0">
                <a:latin typeface="Tahoma"/>
                <a:cs typeface="Tahoma"/>
              </a:rPr>
              <a:t>N</a:t>
            </a:r>
            <a:r>
              <a:rPr sz="2000" spc="70" dirty="0">
                <a:latin typeface="Tahoma"/>
                <a:cs typeface="Tahoma"/>
              </a:rPr>
              <a:t>a</a:t>
            </a:r>
            <a:r>
              <a:rPr sz="2000" spc="5" dirty="0">
                <a:latin typeface="Tahoma"/>
                <a:cs typeface="Tahoma"/>
              </a:rPr>
              <a:t>tu</a:t>
            </a:r>
            <a:r>
              <a:rPr sz="2000" spc="-25" dirty="0">
                <a:latin typeface="Tahoma"/>
                <a:cs typeface="Tahoma"/>
              </a:rPr>
              <a:t>r</a:t>
            </a:r>
            <a:r>
              <a:rPr sz="2000" spc="40" dirty="0">
                <a:latin typeface="Tahoma"/>
                <a:cs typeface="Tahoma"/>
              </a:rPr>
              <a:t>a</a:t>
            </a:r>
            <a:r>
              <a:rPr sz="2000" spc="20" dirty="0">
                <a:latin typeface="Tahoma"/>
                <a:cs typeface="Tahoma"/>
              </a:rPr>
              <a:t>l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75" dirty="0">
                <a:latin typeface="Tahoma"/>
                <a:cs typeface="Tahoma"/>
              </a:rPr>
              <a:t>language</a:t>
            </a:r>
            <a:r>
              <a:rPr sz="2000" spc="-170" dirty="0">
                <a:latin typeface="Tahoma"/>
                <a:cs typeface="Tahoma"/>
              </a:rPr>
              <a:t> </a:t>
            </a:r>
            <a:r>
              <a:rPr sz="2000" spc="100" dirty="0">
                <a:latin typeface="Tahoma"/>
                <a:cs typeface="Tahoma"/>
              </a:rPr>
              <a:t>p</a:t>
            </a:r>
            <a:r>
              <a:rPr sz="2000" spc="25" dirty="0">
                <a:latin typeface="Tahoma"/>
                <a:cs typeface="Tahoma"/>
              </a:rPr>
              <a:t>r</a:t>
            </a:r>
            <a:r>
              <a:rPr sz="2000" spc="65" dirty="0">
                <a:latin typeface="Tahoma"/>
                <a:cs typeface="Tahoma"/>
              </a:rPr>
              <a:t>ocessing</a:t>
            </a:r>
            <a:endParaRPr sz="2000">
              <a:latin typeface="Tahoma"/>
              <a:cs typeface="Tahoma"/>
            </a:endParaRPr>
          </a:p>
          <a:p>
            <a:pPr marL="241300">
              <a:lnSpc>
                <a:spcPts val="2280"/>
              </a:lnSpc>
            </a:pPr>
            <a:r>
              <a:rPr sz="2000" spc="-10" dirty="0">
                <a:latin typeface="Tahoma"/>
                <a:cs typeface="Tahoma"/>
              </a:rPr>
              <a:t>a</a:t>
            </a:r>
            <a:r>
              <a:rPr sz="2000" spc="-35" dirty="0">
                <a:latin typeface="Tahoma"/>
                <a:cs typeface="Tahoma"/>
              </a:rPr>
              <a:t>t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114" dirty="0">
                <a:latin typeface="Tahoma"/>
                <a:cs typeface="Tahoma"/>
              </a:rPr>
              <a:t>A</a:t>
            </a:r>
            <a:r>
              <a:rPr sz="2000" spc="160" dirty="0">
                <a:latin typeface="Tahoma"/>
                <a:cs typeface="Tahoma"/>
              </a:rPr>
              <a:t>m</a:t>
            </a:r>
            <a:r>
              <a:rPr sz="2000" spc="5" dirty="0">
                <a:latin typeface="Tahoma"/>
                <a:cs typeface="Tahoma"/>
              </a:rPr>
              <a:t>rita</a:t>
            </a:r>
            <a:r>
              <a:rPr sz="2000" spc="-135" dirty="0">
                <a:latin typeface="Tahoma"/>
                <a:cs typeface="Tahoma"/>
              </a:rPr>
              <a:t> </a:t>
            </a:r>
            <a:r>
              <a:rPr sz="2000" spc="55" dirty="0">
                <a:latin typeface="Tahoma"/>
                <a:cs typeface="Tahoma"/>
              </a:rPr>
              <a:t>Univ</a:t>
            </a:r>
            <a:r>
              <a:rPr sz="2000" spc="50" dirty="0">
                <a:latin typeface="Tahoma"/>
                <a:cs typeface="Tahoma"/>
              </a:rPr>
              <a:t>e</a:t>
            </a:r>
            <a:r>
              <a:rPr sz="2000" spc="-5" dirty="0">
                <a:latin typeface="Tahoma"/>
                <a:cs typeface="Tahoma"/>
              </a:rPr>
              <a:t>rsit</a:t>
            </a:r>
            <a:r>
              <a:rPr sz="2000" spc="-90" dirty="0">
                <a:latin typeface="Tahoma"/>
                <a:cs typeface="Tahoma"/>
              </a:rPr>
              <a:t>y</a:t>
            </a:r>
            <a:r>
              <a:rPr sz="2000" spc="-85" dirty="0"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  <a:p>
            <a:pPr marL="241300" marR="738505" indent="-229235">
              <a:lnSpc>
                <a:spcPts val="2160"/>
              </a:lnSpc>
              <a:spcBef>
                <a:spcPts val="10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10" dirty="0">
                <a:latin typeface="Tahoma"/>
                <a:cs typeface="Tahoma"/>
              </a:rPr>
              <a:t>text2</a:t>
            </a:r>
            <a:r>
              <a:rPr sz="2000" spc="-125" dirty="0">
                <a:latin typeface="Tahoma"/>
                <a:cs typeface="Tahoma"/>
              </a:rPr>
              <a:t> =</a:t>
            </a:r>
            <a:r>
              <a:rPr sz="2000" spc="-165" dirty="0">
                <a:latin typeface="Tahoma"/>
                <a:cs typeface="Tahoma"/>
              </a:rPr>
              <a:t> </a:t>
            </a:r>
            <a:r>
              <a:rPr sz="2000" spc="45" dirty="0">
                <a:latin typeface="Tahoma"/>
                <a:cs typeface="Tahoma"/>
              </a:rPr>
              <a:t>Amrita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25" dirty="0">
                <a:latin typeface="Tahoma"/>
                <a:cs typeface="Tahoma"/>
              </a:rPr>
              <a:t>University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-25" dirty="0">
                <a:latin typeface="Tahoma"/>
                <a:cs typeface="Tahoma"/>
              </a:rPr>
              <a:t>at</a:t>
            </a:r>
            <a:r>
              <a:rPr sz="2000" spc="-125" dirty="0">
                <a:latin typeface="Tahoma"/>
                <a:cs typeface="Tahoma"/>
              </a:rPr>
              <a:t> </a:t>
            </a:r>
            <a:r>
              <a:rPr sz="2000" spc="95" dirty="0">
                <a:latin typeface="Tahoma"/>
                <a:cs typeface="Tahoma"/>
              </a:rPr>
              <a:t>New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75" dirty="0">
                <a:latin typeface="Tahoma"/>
                <a:cs typeface="Tahoma"/>
              </a:rPr>
              <a:t>Delhi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10" dirty="0">
                <a:latin typeface="Tahoma"/>
                <a:cs typeface="Tahoma"/>
              </a:rPr>
              <a:t>offers </a:t>
            </a:r>
            <a:r>
              <a:rPr sz="2000" spc="-610" dirty="0">
                <a:latin typeface="Tahoma"/>
                <a:cs typeface="Tahoma"/>
              </a:rPr>
              <a:t> </a:t>
            </a:r>
            <a:r>
              <a:rPr sz="2000" spc="114" dirty="0">
                <a:latin typeface="Tahoma"/>
                <a:cs typeface="Tahoma"/>
              </a:rPr>
              <a:t>N</a:t>
            </a:r>
            <a:r>
              <a:rPr sz="2000" spc="70" dirty="0">
                <a:latin typeface="Tahoma"/>
                <a:cs typeface="Tahoma"/>
              </a:rPr>
              <a:t>a</a:t>
            </a:r>
            <a:r>
              <a:rPr sz="2000" spc="5" dirty="0">
                <a:latin typeface="Tahoma"/>
                <a:cs typeface="Tahoma"/>
              </a:rPr>
              <a:t>tu</a:t>
            </a:r>
            <a:r>
              <a:rPr sz="2000" spc="-25" dirty="0">
                <a:latin typeface="Tahoma"/>
                <a:cs typeface="Tahoma"/>
              </a:rPr>
              <a:t>r</a:t>
            </a:r>
            <a:r>
              <a:rPr sz="2000" spc="40" dirty="0">
                <a:latin typeface="Tahoma"/>
                <a:cs typeface="Tahoma"/>
              </a:rPr>
              <a:t>a</a:t>
            </a:r>
            <a:r>
              <a:rPr sz="2000" spc="20" dirty="0">
                <a:latin typeface="Tahoma"/>
                <a:cs typeface="Tahoma"/>
              </a:rPr>
              <a:t>l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70" dirty="0">
                <a:latin typeface="Tahoma"/>
                <a:cs typeface="Tahoma"/>
              </a:rPr>
              <a:t>Language</a:t>
            </a:r>
            <a:r>
              <a:rPr sz="2000" spc="-160" dirty="0">
                <a:latin typeface="Tahoma"/>
                <a:cs typeface="Tahoma"/>
              </a:rPr>
              <a:t> </a:t>
            </a:r>
            <a:r>
              <a:rPr sz="2000" spc="-40" dirty="0">
                <a:latin typeface="Tahoma"/>
                <a:cs typeface="Tahoma"/>
              </a:rPr>
              <a:t>Pr</a:t>
            </a:r>
            <a:r>
              <a:rPr sz="2000" spc="65" dirty="0">
                <a:latin typeface="Tahoma"/>
                <a:cs typeface="Tahoma"/>
              </a:rPr>
              <a:t>ocessing</a:t>
            </a:r>
            <a:r>
              <a:rPr sz="2000" spc="-85" dirty="0"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  <a:p>
            <a:pPr marL="241300" indent="-22923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20" dirty="0">
                <a:latin typeface="Tahoma"/>
                <a:cs typeface="Tahoma"/>
              </a:rPr>
              <a:t>t</a:t>
            </a:r>
            <a:r>
              <a:rPr sz="2000" spc="15" dirty="0">
                <a:latin typeface="Tahoma"/>
                <a:cs typeface="Tahoma"/>
              </a:rPr>
              <a:t>e</a:t>
            </a:r>
            <a:r>
              <a:rPr sz="2000" spc="5" dirty="0">
                <a:latin typeface="Tahoma"/>
                <a:cs typeface="Tahoma"/>
              </a:rPr>
              <a:t>xt3</a:t>
            </a:r>
            <a:r>
              <a:rPr sz="2000" spc="-125" dirty="0">
                <a:latin typeface="Tahoma"/>
                <a:cs typeface="Tahoma"/>
              </a:rPr>
              <a:t> =</a:t>
            </a:r>
            <a:r>
              <a:rPr sz="2000" spc="-135" dirty="0">
                <a:latin typeface="Tahoma"/>
                <a:cs typeface="Tahoma"/>
              </a:rPr>
              <a:t> </a:t>
            </a:r>
            <a:r>
              <a:rPr sz="2000" spc="-130" dirty="0">
                <a:latin typeface="Tahoma"/>
                <a:cs typeface="Tahoma"/>
              </a:rPr>
              <a:t>It</a:t>
            </a:r>
            <a:r>
              <a:rPr sz="2000" spc="-125" dirty="0">
                <a:latin typeface="Tahoma"/>
                <a:cs typeface="Tahoma"/>
              </a:rPr>
              <a:t> </a:t>
            </a:r>
            <a:r>
              <a:rPr sz="2000" spc="10" dirty="0">
                <a:latin typeface="Tahoma"/>
                <a:cs typeface="Tahoma"/>
              </a:rPr>
              <a:t>w</a:t>
            </a:r>
            <a:r>
              <a:rPr sz="2000" dirty="0">
                <a:latin typeface="Tahoma"/>
                <a:cs typeface="Tahoma"/>
              </a:rPr>
              <a:t>a</a:t>
            </a:r>
            <a:r>
              <a:rPr sz="2000" spc="5" dirty="0">
                <a:latin typeface="Tahoma"/>
                <a:cs typeface="Tahoma"/>
              </a:rPr>
              <a:t>s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-30" dirty="0">
                <a:latin typeface="Tahoma"/>
                <a:cs typeface="Tahoma"/>
              </a:rPr>
              <a:t>r</a:t>
            </a:r>
            <a:r>
              <a:rPr sz="2000" spc="50" dirty="0">
                <a:latin typeface="Tahoma"/>
                <a:cs typeface="Tahoma"/>
              </a:rPr>
              <a:t>ainin</a:t>
            </a:r>
            <a:r>
              <a:rPr sz="2000" spc="75" dirty="0">
                <a:latin typeface="Tahoma"/>
                <a:cs typeface="Tahoma"/>
              </a:rPr>
              <a:t>g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35" dirty="0">
                <a:latin typeface="Tahoma"/>
                <a:cs typeface="Tahoma"/>
              </a:rPr>
              <a:t>y</a:t>
            </a:r>
            <a:r>
              <a:rPr sz="2000" spc="20" dirty="0">
                <a:latin typeface="Tahoma"/>
                <a:cs typeface="Tahoma"/>
              </a:rPr>
              <a:t>e</a:t>
            </a:r>
            <a:r>
              <a:rPr sz="2000" spc="15" dirty="0">
                <a:latin typeface="Tahoma"/>
                <a:cs typeface="Tahoma"/>
              </a:rPr>
              <a:t>st</a:t>
            </a:r>
            <a:r>
              <a:rPr sz="2000" spc="10" dirty="0">
                <a:latin typeface="Tahoma"/>
                <a:cs typeface="Tahoma"/>
              </a:rPr>
              <a:t>e</a:t>
            </a:r>
            <a:r>
              <a:rPr sz="2000" spc="-40" dirty="0">
                <a:latin typeface="Tahoma"/>
                <a:cs typeface="Tahoma"/>
              </a:rPr>
              <a:t>r</a:t>
            </a:r>
            <a:r>
              <a:rPr sz="2000" spc="90" dirty="0">
                <a:latin typeface="Tahoma"/>
                <a:cs typeface="Tahoma"/>
              </a:rPr>
              <a:t>d</a:t>
            </a:r>
            <a:r>
              <a:rPr sz="2000" spc="80" dirty="0">
                <a:latin typeface="Tahoma"/>
                <a:cs typeface="Tahoma"/>
              </a:rPr>
              <a:t>a</a:t>
            </a:r>
            <a:r>
              <a:rPr sz="2000" spc="-20" dirty="0">
                <a:latin typeface="Tahoma"/>
                <a:cs typeface="Tahoma"/>
              </a:rPr>
              <a:t>y</a:t>
            </a:r>
            <a:r>
              <a:rPr sz="2000" spc="-125" dirty="0">
                <a:latin typeface="Tahoma"/>
                <a:cs typeface="Tahoma"/>
              </a:rPr>
              <a:t> </a:t>
            </a:r>
            <a:r>
              <a:rPr sz="2000" spc="45" dirty="0">
                <a:latin typeface="Tahoma"/>
                <a:cs typeface="Tahoma"/>
              </a:rPr>
              <a:t>in</a:t>
            </a:r>
            <a:r>
              <a:rPr sz="2000" spc="-135" dirty="0">
                <a:latin typeface="Tahoma"/>
                <a:cs typeface="Tahoma"/>
              </a:rPr>
              <a:t> </a:t>
            </a:r>
            <a:r>
              <a:rPr sz="2000" spc="85" dirty="0">
                <a:latin typeface="Tahoma"/>
                <a:cs typeface="Tahoma"/>
              </a:rPr>
              <a:t>Ne</a:t>
            </a:r>
            <a:r>
              <a:rPr sz="2000" spc="114" dirty="0">
                <a:latin typeface="Tahoma"/>
                <a:cs typeface="Tahoma"/>
              </a:rPr>
              <a:t>w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140" dirty="0">
                <a:latin typeface="Tahoma"/>
                <a:cs typeface="Tahoma"/>
              </a:rPr>
              <a:t>D</a:t>
            </a:r>
            <a:r>
              <a:rPr sz="2000" spc="95" dirty="0">
                <a:latin typeface="Tahoma"/>
                <a:cs typeface="Tahoma"/>
              </a:rPr>
              <a:t>e</a:t>
            </a:r>
            <a:r>
              <a:rPr sz="2000" spc="15" dirty="0">
                <a:latin typeface="Tahoma"/>
                <a:cs typeface="Tahoma"/>
              </a:rPr>
              <a:t>lhi.</a:t>
            </a:r>
            <a:endParaRPr sz="2000">
              <a:latin typeface="Tahoma"/>
              <a:cs typeface="Tahoma"/>
            </a:endParaRPr>
          </a:p>
          <a:p>
            <a:pPr marL="241300" indent="-229235">
              <a:lnSpc>
                <a:spcPts val="2280"/>
              </a:lnSpc>
              <a:spcBef>
                <a:spcPts val="7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10" dirty="0">
                <a:latin typeface="Tahoma"/>
                <a:cs typeface="Tahoma"/>
              </a:rPr>
              <a:t>text4</a:t>
            </a:r>
            <a:r>
              <a:rPr sz="2000" spc="-125" dirty="0">
                <a:latin typeface="Tahoma"/>
                <a:cs typeface="Tahoma"/>
              </a:rPr>
              <a:t> =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spc="30" dirty="0">
                <a:latin typeface="Tahoma"/>
                <a:cs typeface="Tahoma"/>
              </a:rPr>
              <a:t>Natural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75" dirty="0">
                <a:latin typeface="Tahoma"/>
                <a:cs typeface="Tahoma"/>
              </a:rPr>
              <a:t>language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65" dirty="0">
                <a:latin typeface="Tahoma"/>
                <a:cs typeface="Tahoma"/>
              </a:rPr>
              <a:t>processing</a:t>
            </a:r>
            <a:r>
              <a:rPr sz="2000" spc="-145" dirty="0">
                <a:latin typeface="Tahoma"/>
                <a:cs typeface="Tahoma"/>
              </a:rPr>
              <a:t> </a:t>
            </a:r>
            <a:r>
              <a:rPr sz="2000" spc="20" dirty="0">
                <a:latin typeface="Tahoma"/>
                <a:cs typeface="Tahoma"/>
              </a:rPr>
              <a:t>is</a:t>
            </a:r>
            <a:r>
              <a:rPr sz="2000" spc="-135" dirty="0">
                <a:latin typeface="Tahoma"/>
                <a:cs typeface="Tahoma"/>
              </a:rPr>
              <a:t> </a:t>
            </a:r>
            <a:r>
              <a:rPr sz="2000" spc="40" dirty="0">
                <a:latin typeface="Tahoma"/>
                <a:cs typeface="Tahoma"/>
              </a:rPr>
              <a:t>offered</a:t>
            </a:r>
            <a:r>
              <a:rPr sz="2000" spc="-125" dirty="0">
                <a:latin typeface="Tahoma"/>
                <a:cs typeface="Tahoma"/>
              </a:rPr>
              <a:t> </a:t>
            </a:r>
            <a:r>
              <a:rPr sz="2000" spc="-25" dirty="0">
                <a:latin typeface="Tahoma"/>
                <a:cs typeface="Tahoma"/>
              </a:rPr>
              <a:t>at</a:t>
            </a:r>
            <a:endParaRPr sz="2000">
              <a:latin typeface="Tahoma"/>
              <a:cs typeface="Tahoma"/>
            </a:endParaRPr>
          </a:p>
          <a:p>
            <a:pPr marL="241300">
              <a:lnSpc>
                <a:spcPts val="2280"/>
              </a:lnSpc>
            </a:pPr>
            <a:r>
              <a:rPr sz="2000" spc="50" dirty="0">
                <a:latin typeface="Tahoma"/>
                <a:cs typeface="Tahoma"/>
              </a:rPr>
              <a:t>Amrita</a:t>
            </a:r>
            <a:r>
              <a:rPr sz="2000" spc="-155" dirty="0">
                <a:latin typeface="Tahoma"/>
                <a:cs typeface="Tahoma"/>
              </a:rPr>
              <a:t> </a:t>
            </a:r>
            <a:r>
              <a:rPr sz="2000" spc="5" dirty="0">
                <a:latin typeface="Tahoma"/>
                <a:cs typeface="Tahoma"/>
              </a:rPr>
              <a:t>University.</a:t>
            </a:r>
            <a:endParaRPr sz="2000">
              <a:latin typeface="Tahoma"/>
              <a:cs typeface="Tahoma"/>
            </a:endParaRPr>
          </a:p>
          <a:p>
            <a:pPr marL="241300" marR="694055" indent="-229235">
              <a:lnSpc>
                <a:spcPts val="2160"/>
              </a:lnSpc>
              <a:spcBef>
                <a:spcPts val="10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10" dirty="0">
                <a:latin typeface="Tahoma"/>
                <a:cs typeface="Tahoma"/>
              </a:rPr>
              <a:t>text5</a:t>
            </a:r>
            <a:r>
              <a:rPr sz="2000" spc="-125" dirty="0">
                <a:latin typeface="Tahoma"/>
                <a:cs typeface="Tahoma"/>
              </a:rPr>
              <a:t> =</a:t>
            </a:r>
            <a:r>
              <a:rPr sz="2000" spc="-175" dirty="0">
                <a:latin typeface="Tahoma"/>
                <a:cs typeface="Tahoma"/>
              </a:rPr>
              <a:t> </a:t>
            </a:r>
            <a:r>
              <a:rPr sz="2000" spc="10" dirty="0">
                <a:latin typeface="Tahoma"/>
                <a:cs typeface="Tahoma"/>
              </a:rPr>
              <a:t>Yesterday</a:t>
            </a:r>
            <a:r>
              <a:rPr sz="2000" spc="-140" dirty="0">
                <a:latin typeface="Tahoma"/>
                <a:cs typeface="Tahoma"/>
              </a:rPr>
              <a:t> </a:t>
            </a:r>
            <a:r>
              <a:rPr sz="2000" spc="-229" dirty="0">
                <a:latin typeface="Tahoma"/>
                <a:cs typeface="Tahoma"/>
              </a:rPr>
              <a:t>I</a:t>
            </a:r>
            <a:r>
              <a:rPr sz="2000" spc="-120" dirty="0">
                <a:latin typeface="Tahoma"/>
                <a:cs typeface="Tahoma"/>
              </a:rPr>
              <a:t> </a:t>
            </a:r>
            <a:r>
              <a:rPr sz="2000" spc="60" dirty="0">
                <a:latin typeface="Tahoma"/>
                <a:cs typeface="Tahoma"/>
              </a:rPr>
              <a:t>learned</a:t>
            </a:r>
            <a:r>
              <a:rPr sz="2000" spc="-135" dirty="0">
                <a:latin typeface="Tahoma"/>
                <a:cs typeface="Tahoma"/>
              </a:rPr>
              <a:t> </a:t>
            </a:r>
            <a:r>
              <a:rPr sz="2000" spc="30" dirty="0">
                <a:latin typeface="Tahoma"/>
                <a:cs typeface="Tahoma"/>
              </a:rPr>
              <a:t>Natural</a:t>
            </a:r>
            <a:r>
              <a:rPr sz="2000" spc="-135" dirty="0">
                <a:latin typeface="Tahoma"/>
                <a:cs typeface="Tahoma"/>
              </a:rPr>
              <a:t> </a:t>
            </a:r>
            <a:r>
              <a:rPr sz="2000" spc="70" dirty="0">
                <a:latin typeface="Tahoma"/>
                <a:cs typeface="Tahoma"/>
              </a:rPr>
              <a:t>language </a:t>
            </a:r>
            <a:r>
              <a:rPr sz="2000" spc="-610" dirty="0">
                <a:latin typeface="Tahoma"/>
                <a:cs typeface="Tahoma"/>
              </a:rPr>
              <a:t> </a:t>
            </a:r>
            <a:r>
              <a:rPr sz="2000" spc="65" dirty="0">
                <a:latin typeface="Tahoma"/>
                <a:cs typeface="Tahoma"/>
              </a:rPr>
              <a:t>processing</a:t>
            </a:r>
            <a:r>
              <a:rPr sz="2000" spc="-150" dirty="0">
                <a:latin typeface="Tahoma"/>
                <a:cs typeface="Tahoma"/>
              </a:rPr>
              <a:t> </a:t>
            </a:r>
            <a:r>
              <a:rPr sz="2000" spc="45" dirty="0">
                <a:latin typeface="Tahoma"/>
                <a:cs typeface="Tahoma"/>
              </a:rPr>
              <a:t>in</a:t>
            </a:r>
            <a:r>
              <a:rPr sz="2000" spc="-130" dirty="0">
                <a:latin typeface="Tahoma"/>
                <a:cs typeface="Tahoma"/>
              </a:rPr>
              <a:t> </a:t>
            </a:r>
            <a:r>
              <a:rPr sz="2000" spc="35" dirty="0">
                <a:latin typeface="Tahoma"/>
                <a:cs typeface="Tahoma"/>
              </a:rPr>
              <a:t>the</a:t>
            </a:r>
            <a:r>
              <a:rPr sz="2000" spc="-13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rain.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93252" y="137160"/>
            <a:ext cx="3046476" cy="5887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842"/>
    </mc:Choice>
    <mc:Fallback xmlns="">
      <p:transition spd="slow" advTm="177842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4060"/>
            <a:ext cx="72250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5" dirty="0"/>
              <a:t>N</a:t>
            </a:r>
            <a:r>
              <a:rPr sz="4400" spc="-535" dirty="0"/>
              <a:t>-</a:t>
            </a:r>
            <a:r>
              <a:rPr sz="4400" spc="-30" dirty="0"/>
              <a:t>gram</a:t>
            </a:r>
            <a:r>
              <a:rPr sz="4400" spc="-360" dirty="0"/>
              <a:t> </a:t>
            </a:r>
            <a:r>
              <a:rPr sz="4400" spc="360" dirty="0"/>
              <a:t>do</a:t>
            </a:r>
            <a:r>
              <a:rPr sz="4400" spc="290" dirty="0"/>
              <a:t>c</a:t>
            </a:r>
            <a:r>
              <a:rPr sz="4400" spc="-70" dirty="0"/>
              <a:t>ument</a:t>
            </a:r>
            <a:r>
              <a:rPr sz="4400" spc="-360" dirty="0"/>
              <a:t> </a:t>
            </a:r>
            <a:r>
              <a:rPr sz="4400" spc="100" dirty="0"/>
              <a:t>vec</a:t>
            </a:r>
            <a:r>
              <a:rPr sz="4400" spc="55" dirty="0"/>
              <a:t>t</a:t>
            </a:r>
            <a:r>
              <a:rPr sz="4400" spc="-310" dirty="0"/>
              <a:t>ors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672" y="3267455"/>
            <a:ext cx="11344656" cy="1717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69"/>
    </mc:Choice>
    <mc:Fallback xmlns="">
      <p:transition spd="slow" advTm="75369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0844" y="3573907"/>
            <a:ext cx="68256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70" dirty="0"/>
              <a:t>Word</a:t>
            </a:r>
            <a:r>
              <a:rPr sz="6000" spc="-450" dirty="0"/>
              <a:t> </a:t>
            </a:r>
            <a:r>
              <a:rPr sz="6000" spc="-50" dirty="0"/>
              <a:t>Embeddings</a:t>
            </a:r>
            <a:endParaRPr sz="6000" dirty="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16939" y="631012"/>
            <a:ext cx="93370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175" dirty="0">
                <a:latin typeface="Verdana"/>
                <a:cs typeface="Verdana"/>
              </a:rPr>
              <a:t>On</a:t>
            </a:r>
            <a:r>
              <a:rPr sz="4400" spc="155" dirty="0">
                <a:latin typeface="Verdana"/>
                <a:cs typeface="Verdana"/>
              </a:rPr>
              <a:t>e</a:t>
            </a:r>
            <a:r>
              <a:rPr sz="4400" spc="-535" dirty="0">
                <a:latin typeface="Verdana"/>
                <a:cs typeface="Verdana"/>
              </a:rPr>
              <a:t>-</a:t>
            </a:r>
            <a:r>
              <a:rPr sz="4400" spc="-45" dirty="0">
                <a:latin typeface="Verdana"/>
                <a:cs typeface="Verdana"/>
              </a:rPr>
              <a:t>hot</a:t>
            </a:r>
            <a:r>
              <a:rPr sz="4400" spc="-360" dirty="0">
                <a:latin typeface="Verdana"/>
                <a:cs typeface="Verdana"/>
              </a:rPr>
              <a:t> </a:t>
            </a:r>
            <a:r>
              <a:rPr sz="4400" spc="100" dirty="0">
                <a:latin typeface="Verdana"/>
                <a:cs typeface="Verdana"/>
              </a:rPr>
              <a:t>Enco</a:t>
            </a:r>
            <a:r>
              <a:rPr sz="4400" spc="90" dirty="0">
                <a:latin typeface="Verdana"/>
                <a:cs typeface="Verdana"/>
              </a:rPr>
              <a:t>d</a:t>
            </a:r>
            <a:r>
              <a:rPr sz="4400" spc="-65" dirty="0">
                <a:latin typeface="Verdana"/>
                <a:cs typeface="Verdana"/>
              </a:rPr>
              <a:t>in</a:t>
            </a:r>
            <a:r>
              <a:rPr sz="4400" spc="-85" dirty="0">
                <a:latin typeface="Verdana"/>
                <a:cs typeface="Verdana"/>
              </a:rPr>
              <a:t>g</a:t>
            </a:r>
            <a:r>
              <a:rPr sz="4400" spc="-345" dirty="0">
                <a:latin typeface="Verdana"/>
                <a:cs typeface="Verdana"/>
              </a:rPr>
              <a:t> </a:t>
            </a:r>
            <a:r>
              <a:rPr sz="4400" spc="5" dirty="0">
                <a:latin typeface="Wingdings"/>
                <a:cs typeface="Wingdings"/>
              </a:rPr>
              <a:t></a:t>
            </a:r>
            <a:r>
              <a:rPr sz="4400" spc="114" dirty="0">
                <a:latin typeface="Times New Roman"/>
                <a:cs typeface="Times New Roman"/>
              </a:rPr>
              <a:t> </a:t>
            </a:r>
            <a:r>
              <a:rPr sz="4400" spc="-185" dirty="0">
                <a:latin typeface="Verdana"/>
                <a:cs typeface="Verdana"/>
              </a:rPr>
              <a:t>Wo</a:t>
            </a:r>
            <a:r>
              <a:rPr sz="4400" spc="-120" dirty="0">
                <a:latin typeface="Verdana"/>
                <a:cs typeface="Verdana"/>
              </a:rPr>
              <a:t>r</a:t>
            </a:r>
            <a:r>
              <a:rPr sz="4400" spc="275" dirty="0">
                <a:latin typeface="Verdana"/>
                <a:cs typeface="Verdana"/>
              </a:rPr>
              <a:t>d</a:t>
            </a:r>
            <a:r>
              <a:rPr sz="4400" spc="-340" dirty="0">
                <a:latin typeface="Verdana"/>
                <a:cs typeface="Verdana"/>
              </a:rPr>
              <a:t> </a:t>
            </a:r>
            <a:r>
              <a:rPr sz="4400" spc="45" dirty="0">
                <a:latin typeface="Verdana"/>
                <a:cs typeface="Verdana"/>
              </a:rPr>
              <a:t>Vector</a:t>
            </a:r>
            <a:endParaRPr sz="44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08151" y="2156586"/>
            <a:ext cx="1944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Tahoma"/>
                <a:cs typeface="Tahoma"/>
              </a:rPr>
              <a:t>S</a:t>
            </a:r>
            <a:r>
              <a:rPr sz="1800" spc="15" dirty="0">
                <a:latin typeface="Tahoma"/>
                <a:cs typeface="Tahoma"/>
              </a:rPr>
              <a:t>i</a:t>
            </a:r>
            <a:r>
              <a:rPr sz="1800" spc="65" dirty="0">
                <a:latin typeface="Tahoma"/>
                <a:cs typeface="Tahoma"/>
              </a:rPr>
              <a:t>m</a:t>
            </a:r>
            <a:r>
              <a:rPr sz="1800" spc="35" dirty="0">
                <a:latin typeface="Tahoma"/>
                <a:cs typeface="Tahoma"/>
              </a:rPr>
              <a:t>i</a:t>
            </a:r>
            <a:r>
              <a:rPr sz="1800" spc="25" dirty="0">
                <a:latin typeface="Tahoma"/>
                <a:cs typeface="Tahoma"/>
              </a:rPr>
              <a:t>lar</a:t>
            </a:r>
            <a:r>
              <a:rPr sz="1800" spc="20" dirty="0">
                <a:latin typeface="Tahoma"/>
                <a:cs typeface="Tahoma"/>
              </a:rPr>
              <a:t>i</a:t>
            </a:r>
            <a:r>
              <a:rPr sz="1800" spc="-25" dirty="0">
                <a:latin typeface="Tahoma"/>
                <a:cs typeface="Tahoma"/>
              </a:rPr>
              <a:t>ty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110" dirty="0">
                <a:latin typeface="Tahoma"/>
                <a:cs typeface="Tahoma"/>
              </a:rPr>
              <a:t>b</a:t>
            </a:r>
            <a:r>
              <a:rPr sz="1800" spc="114" dirty="0">
                <a:latin typeface="Tahoma"/>
                <a:cs typeface="Tahoma"/>
              </a:rPr>
              <a:t>e</a:t>
            </a:r>
            <a:r>
              <a:rPr sz="1800" spc="-10" dirty="0">
                <a:latin typeface="Tahoma"/>
                <a:cs typeface="Tahoma"/>
              </a:rPr>
              <a:t>t</a:t>
            </a:r>
            <a:r>
              <a:rPr sz="1800" spc="-15" dirty="0">
                <a:latin typeface="Tahoma"/>
                <a:cs typeface="Tahoma"/>
              </a:rPr>
              <a:t>w</a:t>
            </a:r>
            <a:r>
              <a:rPr sz="1800" spc="55" dirty="0">
                <a:latin typeface="Tahoma"/>
                <a:cs typeface="Tahoma"/>
              </a:rPr>
              <a:t>een  word</a:t>
            </a:r>
            <a:r>
              <a:rPr sz="1800" spc="-125" dirty="0">
                <a:latin typeface="Tahoma"/>
                <a:cs typeface="Tahoma"/>
              </a:rPr>
              <a:t> </a:t>
            </a:r>
            <a:r>
              <a:rPr sz="1800" spc="30" dirty="0">
                <a:latin typeface="Tahoma"/>
                <a:cs typeface="Tahoma"/>
              </a:rPr>
              <a:t>vectors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F42B24-6F26-E83D-B6EC-7A52A6A01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12812"/>
            <a:ext cx="7248525" cy="44291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836420"/>
            <a:ext cx="12192000" cy="5021580"/>
            <a:chOff x="0" y="1836420"/>
            <a:chExt cx="12192000" cy="50215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5227" y="4158996"/>
              <a:ext cx="8521700" cy="203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0" y="1836420"/>
              <a:ext cx="7505700" cy="2158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631012"/>
            <a:ext cx="98983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20" dirty="0"/>
              <a:t>Bo</a:t>
            </a:r>
            <a:r>
              <a:rPr sz="4400" spc="-170" dirty="0"/>
              <a:t>W</a:t>
            </a:r>
            <a:r>
              <a:rPr sz="4400" spc="-355" dirty="0"/>
              <a:t> </a:t>
            </a:r>
            <a:r>
              <a:rPr sz="4400" spc="175" dirty="0"/>
              <a:t>an</a:t>
            </a:r>
            <a:r>
              <a:rPr sz="4400" spc="180" dirty="0"/>
              <a:t>d</a:t>
            </a:r>
            <a:r>
              <a:rPr sz="4400" spc="-350" dirty="0"/>
              <a:t> </a:t>
            </a:r>
            <a:r>
              <a:rPr sz="4400" spc="-505" dirty="0"/>
              <a:t>Tf</a:t>
            </a:r>
            <a:r>
              <a:rPr sz="4400" spc="-535" dirty="0"/>
              <a:t>-</a:t>
            </a:r>
            <a:r>
              <a:rPr sz="4400" spc="-85" dirty="0"/>
              <a:t>id</a:t>
            </a:r>
            <a:r>
              <a:rPr sz="4400" spc="-60" dirty="0"/>
              <a:t>f</a:t>
            </a:r>
            <a:r>
              <a:rPr sz="4400" spc="-330" dirty="0"/>
              <a:t> </a:t>
            </a:r>
            <a:r>
              <a:rPr sz="4400" spc="5" dirty="0">
                <a:latin typeface="Wingdings"/>
                <a:cs typeface="Wingdings"/>
              </a:rPr>
              <a:t></a:t>
            </a:r>
            <a:r>
              <a:rPr sz="4400" spc="100" dirty="0">
                <a:latin typeface="Times New Roman"/>
                <a:cs typeface="Times New Roman"/>
              </a:rPr>
              <a:t> </a:t>
            </a:r>
            <a:r>
              <a:rPr sz="4400" spc="130" dirty="0"/>
              <a:t>Doc</a:t>
            </a:r>
            <a:r>
              <a:rPr sz="4400" spc="114" dirty="0"/>
              <a:t>u</a:t>
            </a:r>
            <a:r>
              <a:rPr sz="4400" spc="-65" dirty="0"/>
              <a:t>ment</a:t>
            </a:r>
            <a:r>
              <a:rPr sz="4400" spc="-355" dirty="0"/>
              <a:t> </a:t>
            </a:r>
            <a:r>
              <a:rPr sz="4400" spc="45" dirty="0"/>
              <a:t>Vecto</a:t>
            </a:r>
            <a:r>
              <a:rPr sz="4400" spc="20" dirty="0"/>
              <a:t>r</a:t>
            </a:r>
            <a:r>
              <a:rPr sz="4400" spc="-585" dirty="0"/>
              <a:t>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F1D574-28B6-7514-8C16-E3B280BF3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47650"/>
            <a:ext cx="10922268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18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944" y="1970532"/>
            <a:ext cx="9726168" cy="36484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34060"/>
            <a:ext cx="38398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65" dirty="0"/>
              <a:t>1</a:t>
            </a:r>
            <a:r>
              <a:rPr sz="4400" spc="-535" dirty="0"/>
              <a:t>-</a:t>
            </a:r>
            <a:r>
              <a:rPr sz="4400" spc="-360" dirty="0"/>
              <a:t>0</a:t>
            </a:r>
            <a:r>
              <a:rPr sz="4400" spc="-345" dirty="0"/>
              <a:t> </a:t>
            </a:r>
            <a:r>
              <a:rPr sz="4400" spc="40" dirty="0"/>
              <a:t>bi</a:t>
            </a:r>
            <a:r>
              <a:rPr sz="4400" spc="65" dirty="0"/>
              <a:t>g</a:t>
            </a:r>
            <a:r>
              <a:rPr sz="4400" spc="-350" dirty="0"/>
              <a:t> </a:t>
            </a:r>
            <a:r>
              <a:rPr sz="4400" spc="80" dirty="0"/>
              <a:t>co</a:t>
            </a:r>
            <a:r>
              <a:rPr sz="4400" spc="40" dirty="0"/>
              <a:t>r</a:t>
            </a:r>
            <a:r>
              <a:rPr sz="4400" spc="-150" dirty="0"/>
              <a:t>pus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544" y="2353055"/>
            <a:ext cx="9401556" cy="32964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34060"/>
            <a:ext cx="49085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70" dirty="0"/>
              <a:t>BoW</a:t>
            </a:r>
            <a:r>
              <a:rPr sz="4400" spc="-185" dirty="0"/>
              <a:t>s</a:t>
            </a:r>
            <a:r>
              <a:rPr sz="4400" spc="-350" dirty="0"/>
              <a:t> </a:t>
            </a:r>
            <a:r>
              <a:rPr sz="4400" spc="-595" dirty="0"/>
              <a:t>–</a:t>
            </a:r>
            <a:r>
              <a:rPr sz="4400" spc="-345" dirty="0"/>
              <a:t> </a:t>
            </a:r>
            <a:r>
              <a:rPr sz="4400" spc="40" dirty="0"/>
              <a:t>bi</a:t>
            </a:r>
            <a:r>
              <a:rPr sz="4400" spc="65" dirty="0"/>
              <a:t>g</a:t>
            </a:r>
            <a:r>
              <a:rPr sz="4400" spc="-350" dirty="0"/>
              <a:t> </a:t>
            </a:r>
            <a:r>
              <a:rPr sz="4400" spc="80" dirty="0"/>
              <a:t>co</a:t>
            </a:r>
            <a:r>
              <a:rPr sz="4400" spc="40" dirty="0"/>
              <a:t>r</a:t>
            </a:r>
            <a:r>
              <a:rPr sz="4400" spc="-150" dirty="0"/>
              <a:t>pus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4060"/>
            <a:ext cx="88042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0" dirty="0"/>
              <a:t>Limita</a:t>
            </a:r>
            <a:r>
              <a:rPr sz="4400" spc="-170" dirty="0"/>
              <a:t>t</a:t>
            </a:r>
            <a:r>
              <a:rPr sz="4400" spc="-204" dirty="0"/>
              <a:t>ions</a:t>
            </a:r>
            <a:r>
              <a:rPr sz="4400" spc="-360" dirty="0"/>
              <a:t> </a:t>
            </a:r>
            <a:r>
              <a:rPr sz="4400" spc="25" dirty="0"/>
              <a:t>of</a:t>
            </a:r>
            <a:r>
              <a:rPr sz="4400" spc="-345" dirty="0"/>
              <a:t> </a:t>
            </a:r>
            <a:r>
              <a:rPr sz="4400" spc="-100" dirty="0"/>
              <a:t>Basi</a:t>
            </a:r>
            <a:r>
              <a:rPr sz="4400" spc="-95" dirty="0"/>
              <a:t>c</a:t>
            </a:r>
            <a:r>
              <a:rPr sz="4400" spc="-355" dirty="0"/>
              <a:t> </a:t>
            </a:r>
            <a:r>
              <a:rPr sz="4400" spc="-10" dirty="0"/>
              <a:t>Vector</a:t>
            </a:r>
            <a:r>
              <a:rPr sz="4400" spc="-20" dirty="0"/>
              <a:t>i</a:t>
            </a:r>
            <a:r>
              <a:rPr sz="4400" spc="-90" dirty="0"/>
              <a:t>zation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26832"/>
            <a:ext cx="9718675" cy="459994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15" dirty="0">
                <a:latin typeface="Verdana"/>
                <a:cs typeface="Verdana"/>
              </a:rPr>
              <a:t>Long</a:t>
            </a:r>
            <a:endParaRPr sz="2400">
              <a:latin typeface="Verdana"/>
              <a:cs typeface="Verdana"/>
            </a:endParaRPr>
          </a:p>
          <a:p>
            <a:pPr marL="355600" indent="-3435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105" dirty="0">
                <a:latin typeface="Verdana"/>
                <a:cs typeface="Verdana"/>
              </a:rPr>
              <a:t>Sparse</a:t>
            </a:r>
            <a:endParaRPr sz="2400">
              <a:latin typeface="Verdana"/>
              <a:cs typeface="Verdana"/>
            </a:endParaRPr>
          </a:p>
          <a:p>
            <a:pPr marL="355600" indent="-343535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45" dirty="0">
                <a:latin typeface="Verdana"/>
                <a:cs typeface="Verdana"/>
              </a:rPr>
              <a:t>Doe</a:t>
            </a:r>
            <a:r>
              <a:rPr sz="2400" spc="-30" dirty="0">
                <a:latin typeface="Verdana"/>
                <a:cs typeface="Verdana"/>
              </a:rPr>
              <a:t>s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30" dirty="0">
                <a:latin typeface="Verdana"/>
                <a:cs typeface="Verdana"/>
              </a:rPr>
              <a:t>no</a:t>
            </a:r>
            <a:r>
              <a:rPr sz="2400" spc="-135" dirty="0">
                <a:latin typeface="Verdana"/>
                <a:cs typeface="Verdana"/>
              </a:rPr>
              <a:t>t</a:t>
            </a:r>
            <a:r>
              <a:rPr sz="2400" spc="-180" dirty="0">
                <a:latin typeface="Verdana"/>
                <a:cs typeface="Verdana"/>
              </a:rPr>
              <a:t> </a:t>
            </a:r>
            <a:r>
              <a:rPr sz="2400" spc="290" dirty="0">
                <a:latin typeface="Verdana"/>
                <a:cs typeface="Verdana"/>
              </a:rPr>
              <a:t>c</a:t>
            </a:r>
            <a:r>
              <a:rPr sz="2400" spc="-15" dirty="0">
                <a:latin typeface="Verdana"/>
                <a:cs typeface="Verdana"/>
              </a:rPr>
              <a:t>on</a:t>
            </a:r>
            <a:r>
              <a:rPr sz="2400" spc="10" dirty="0">
                <a:latin typeface="Verdana"/>
                <a:cs typeface="Verdana"/>
              </a:rPr>
              <a:t>v</a:t>
            </a:r>
            <a:r>
              <a:rPr sz="2400" spc="-5" dirty="0">
                <a:latin typeface="Verdana"/>
                <a:cs typeface="Verdana"/>
              </a:rPr>
              <a:t>ey</a:t>
            </a:r>
            <a:r>
              <a:rPr sz="2400" spc="-2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an</a:t>
            </a:r>
            <a:r>
              <a:rPr sz="2400" dirty="0">
                <a:latin typeface="Verdana"/>
                <a:cs typeface="Verdana"/>
              </a:rPr>
              <a:t>y</a:t>
            </a:r>
            <a:r>
              <a:rPr sz="2400" spc="-180" dirty="0">
                <a:latin typeface="Verdana"/>
                <a:cs typeface="Verdana"/>
              </a:rPr>
              <a:t> </a:t>
            </a:r>
            <a:r>
              <a:rPr sz="2400" spc="-25" dirty="0">
                <a:latin typeface="Verdana"/>
                <a:cs typeface="Verdana"/>
              </a:rPr>
              <a:t>sem</a:t>
            </a:r>
            <a:r>
              <a:rPr sz="2400" spc="-15" dirty="0">
                <a:latin typeface="Verdana"/>
                <a:cs typeface="Verdana"/>
              </a:rPr>
              <a:t>a</a:t>
            </a:r>
            <a:r>
              <a:rPr sz="2400" spc="-145" dirty="0">
                <a:latin typeface="Verdana"/>
                <a:cs typeface="Verdana"/>
              </a:rPr>
              <a:t>nt</a:t>
            </a:r>
            <a:r>
              <a:rPr sz="2400" spc="-60" dirty="0">
                <a:latin typeface="Verdana"/>
                <a:cs typeface="Verdana"/>
              </a:rPr>
              <a:t>i</a:t>
            </a:r>
            <a:r>
              <a:rPr sz="2400" spc="300" dirty="0">
                <a:latin typeface="Verdana"/>
                <a:cs typeface="Verdana"/>
              </a:rPr>
              <a:t>c</a:t>
            </a:r>
            <a:r>
              <a:rPr sz="2400" spc="-225" dirty="0">
                <a:latin typeface="Verdana"/>
                <a:cs typeface="Verdana"/>
              </a:rPr>
              <a:t> </a:t>
            </a:r>
            <a:r>
              <a:rPr sz="2400" spc="-160" dirty="0">
                <a:latin typeface="Verdana"/>
                <a:cs typeface="Verdana"/>
              </a:rPr>
              <a:t>i</a:t>
            </a:r>
            <a:r>
              <a:rPr sz="2400" spc="-55" dirty="0">
                <a:latin typeface="Verdana"/>
                <a:cs typeface="Verdana"/>
              </a:rPr>
              <a:t>nforma</a:t>
            </a:r>
            <a:r>
              <a:rPr sz="2400" spc="-50" dirty="0">
                <a:latin typeface="Verdana"/>
                <a:cs typeface="Verdana"/>
              </a:rPr>
              <a:t>t</a:t>
            </a:r>
            <a:r>
              <a:rPr sz="2400" spc="-175" dirty="0">
                <a:latin typeface="Verdana"/>
                <a:cs typeface="Verdana"/>
              </a:rPr>
              <a:t>i</a:t>
            </a:r>
            <a:r>
              <a:rPr sz="2400" spc="25" dirty="0">
                <a:latin typeface="Verdana"/>
                <a:cs typeface="Verdana"/>
              </a:rPr>
              <a:t>on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900">
              <a:latin typeface="Verdana"/>
              <a:cs typeface="Verdana"/>
            </a:endParaRPr>
          </a:p>
          <a:p>
            <a:pPr marL="3054985" marR="5080" indent="-2571750">
              <a:lnSpc>
                <a:spcPct val="100000"/>
              </a:lnSpc>
              <a:spcBef>
                <a:spcPts val="2275"/>
              </a:spcBef>
            </a:pPr>
            <a:r>
              <a:rPr sz="3600" spc="-270" dirty="0">
                <a:latin typeface="Verdana"/>
                <a:cs typeface="Verdana"/>
              </a:rPr>
              <a:t>S</a:t>
            </a:r>
            <a:r>
              <a:rPr sz="3600" spc="-250" dirty="0">
                <a:latin typeface="Verdana"/>
                <a:cs typeface="Verdana"/>
              </a:rPr>
              <a:t>o</a:t>
            </a:r>
            <a:r>
              <a:rPr sz="3600" spc="-125" dirty="0">
                <a:latin typeface="Verdana"/>
                <a:cs typeface="Verdana"/>
              </a:rPr>
              <a:t>luti</a:t>
            </a:r>
            <a:r>
              <a:rPr sz="3600" spc="-195" dirty="0">
                <a:latin typeface="Verdana"/>
                <a:cs typeface="Verdana"/>
              </a:rPr>
              <a:t>o</a:t>
            </a:r>
            <a:r>
              <a:rPr sz="3600" spc="-85" dirty="0">
                <a:latin typeface="Verdana"/>
                <a:cs typeface="Verdana"/>
              </a:rPr>
              <a:t>n</a:t>
            </a:r>
            <a:r>
              <a:rPr sz="3600" spc="-229" dirty="0">
                <a:latin typeface="Verdana"/>
                <a:cs typeface="Verdana"/>
              </a:rPr>
              <a:t> </a:t>
            </a:r>
            <a:r>
              <a:rPr sz="3600" spc="-640" dirty="0">
                <a:latin typeface="Verdana"/>
                <a:cs typeface="Verdana"/>
              </a:rPr>
              <a:t>: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-285" dirty="0">
                <a:latin typeface="Verdana"/>
                <a:cs typeface="Verdana"/>
              </a:rPr>
              <a:t>Di</a:t>
            </a:r>
            <a:r>
              <a:rPr sz="3600" spc="-295" dirty="0">
                <a:latin typeface="Verdana"/>
                <a:cs typeface="Verdana"/>
              </a:rPr>
              <a:t>s</a:t>
            </a:r>
            <a:r>
              <a:rPr sz="3600" spc="-130" dirty="0">
                <a:latin typeface="Verdana"/>
                <a:cs typeface="Verdana"/>
              </a:rPr>
              <a:t>tribution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spc="-110" dirty="0">
                <a:latin typeface="Verdana"/>
                <a:cs typeface="Verdana"/>
              </a:rPr>
              <a:t>Repre</a:t>
            </a:r>
            <a:r>
              <a:rPr sz="3600" spc="-114" dirty="0">
                <a:latin typeface="Verdana"/>
                <a:cs typeface="Verdana"/>
              </a:rPr>
              <a:t>s</a:t>
            </a:r>
            <a:r>
              <a:rPr sz="3600" spc="-75" dirty="0">
                <a:latin typeface="Verdana"/>
                <a:cs typeface="Verdana"/>
              </a:rPr>
              <a:t>entations</a:t>
            </a:r>
            <a:r>
              <a:rPr sz="3600" spc="-254" dirty="0">
                <a:latin typeface="Verdana"/>
                <a:cs typeface="Verdana"/>
              </a:rPr>
              <a:t> </a:t>
            </a:r>
            <a:r>
              <a:rPr sz="3600" spc="-120" dirty="0">
                <a:latin typeface="Verdana"/>
                <a:cs typeface="Verdana"/>
              </a:rPr>
              <a:t>with  </a:t>
            </a:r>
            <a:r>
              <a:rPr sz="3600" spc="-45" dirty="0">
                <a:latin typeface="Verdana"/>
                <a:cs typeface="Verdana"/>
              </a:rPr>
              <a:t>Word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25" dirty="0">
                <a:latin typeface="Verdana"/>
                <a:cs typeface="Verdana"/>
              </a:rPr>
              <a:t>Embe</a:t>
            </a:r>
            <a:r>
              <a:rPr sz="3600" spc="35" dirty="0">
                <a:latin typeface="Verdana"/>
                <a:cs typeface="Verdana"/>
              </a:rPr>
              <a:t>d</a:t>
            </a:r>
            <a:r>
              <a:rPr sz="3600" spc="-95" dirty="0">
                <a:latin typeface="Verdana"/>
                <a:cs typeface="Verdana"/>
              </a:rPr>
              <a:t>dings</a:t>
            </a:r>
            <a:endParaRPr sz="3600">
              <a:latin typeface="Verdana"/>
              <a:cs typeface="Verdana"/>
            </a:endParaRPr>
          </a:p>
          <a:p>
            <a:pPr marL="355600" indent="-343535">
              <a:lnSpc>
                <a:spcPct val="100000"/>
              </a:lnSpc>
              <a:spcBef>
                <a:spcPts val="75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170" dirty="0">
                <a:latin typeface="Verdana"/>
                <a:cs typeface="Verdana"/>
              </a:rPr>
              <a:t>Short</a:t>
            </a:r>
            <a:endParaRPr sz="2400">
              <a:latin typeface="Verdana"/>
              <a:cs typeface="Verdana"/>
            </a:endParaRPr>
          </a:p>
          <a:p>
            <a:pPr marL="355600" indent="-3435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45" dirty="0">
                <a:latin typeface="Verdana"/>
                <a:cs typeface="Verdana"/>
              </a:rPr>
              <a:t>Dense</a:t>
            </a:r>
            <a:endParaRPr sz="2400">
              <a:latin typeface="Verdana"/>
              <a:cs typeface="Verdana"/>
            </a:endParaRPr>
          </a:p>
          <a:p>
            <a:pPr marL="355600" indent="-343535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30" dirty="0">
                <a:latin typeface="Verdana"/>
                <a:cs typeface="Verdana"/>
              </a:rPr>
              <a:t>Capture</a:t>
            </a:r>
            <a:r>
              <a:rPr sz="2400" spc="-180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the</a:t>
            </a:r>
            <a:r>
              <a:rPr sz="2400" spc="-180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semantic</a:t>
            </a:r>
            <a:r>
              <a:rPr sz="2400" spc="-210" dirty="0">
                <a:latin typeface="Verdana"/>
                <a:cs typeface="Verdana"/>
              </a:rPr>
              <a:t> </a:t>
            </a:r>
            <a:r>
              <a:rPr sz="2400" spc="-155" dirty="0">
                <a:latin typeface="Verdana"/>
                <a:cs typeface="Verdana"/>
              </a:rPr>
              <a:t>similarity</a:t>
            </a:r>
            <a:r>
              <a:rPr sz="2400" spc="-195" dirty="0">
                <a:latin typeface="Verdana"/>
                <a:cs typeface="Verdana"/>
              </a:rPr>
              <a:t> </a:t>
            </a:r>
            <a:r>
              <a:rPr sz="2400" spc="-330" dirty="0">
                <a:latin typeface="Verdana"/>
                <a:cs typeface="Verdana"/>
              </a:rPr>
              <a:t>–</a:t>
            </a:r>
            <a:r>
              <a:rPr sz="2400" spc="-180" dirty="0">
                <a:latin typeface="Verdana"/>
                <a:cs typeface="Verdana"/>
              </a:rPr>
              <a:t> </a:t>
            </a:r>
            <a:r>
              <a:rPr sz="2400" spc="-40" dirty="0">
                <a:latin typeface="Verdana"/>
                <a:cs typeface="Verdana"/>
              </a:rPr>
              <a:t>vectors</a:t>
            </a:r>
            <a:r>
              <a:rPr sz="2400" spc="-210" dirty="0">
                <a:latin typeface="Verdana"/>
                <a:cs typeface="Verdana"/>
              </a:rPr>
              <a:t> </a:t>
            </a:r>
            <a:r>
              <a:rPr sz="2400" spc="-85" dirty="0">
                <a:latin typeface="Verdana"/>
                <a:cs typeface="Verdana"/>
              </a:rPr>
              <a:t>with</a:t>
            </a:r>
            <a:r>
              <a:rPr sz="2400" spc="-204" dirty="0">
                <a:latin typeface="Verdana"/>
                <a:cs typeface="Verdana"/>
              </a:rPr>
              <a:t> </a:t>
            </a:r>
            <a:r>
              <a:rPr sz="2400" spc="-90" dirty="0">
                <a:latin typeface="Verdana"/>
                <a:cs typeface="Verdana"/>
              </a:rPr>
              <a:t>sense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4060"/>
            <a:ext cx="53327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5" dirty="0"/>
              <a:t>Vector</a:t>
            </a:r>
            <a:r>
              <a:rPr sz="4400" spc="-40" dirty="0"/>
              <a:t>s</a:t>
            </a:r>
            <a:r>
              <a:rPr sz="4400" spc="-345" dirty="0"/>
              <a:t> </a:t>
            </a:r>
            <a:r>
              <a:rPr sz="4400" spc="-195" dirty="0"/>
              <a:t>wi</a:t>
            </a:r>
            <a:r>
              <a:rPr sz="4400" spc="-155" dirty="0"/>
              <a:t>t</a:t>
            </a:r>
            <a:r>
              <a:rPr sz="4400" spc="-100" dirty="0"/>
              <a:t>h</a:t>
            </a:r>
            <a:r>
              <a:rPr sz="4400" spc="-330" dirty="0"/>
              <a:t> </a:t>
            </a:r>
            <a:r>
              <a:rPr sz="4400" spc="-105" dirty="0"/>
              <a:t>sense?</a:t>
            </a:r>
            <a:endParaRPr sz="44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28166" y="5687059"/>
            <a:ext cx="3135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king </a:t>
            </a:r>
            <a:r>
              <a:rPr sz="1800" dirty="0">
                <a:latin typeface="Arial MT"/>
                <a:cs typeface="Arial MT"/>
              </a:rPr>
              <a:t>—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woman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5" dirty="0">
                <a:latin typeface="Arial MT"/>
                <a:cs typeface="Arial MT"/>
              </a:rPr>
              <a:t> queen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15550" y="6134811"/>
            <a:ext cx="1983739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5" dirty="0">
                <a:latin typeface="Tahoma"/>
                <a:cs typeface="Tahoma"/>
              </a:rPr>
              <a:t>https://developers.google.com/</a:t>
            </a:r>
            <a:endParaRPr sz="105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6780" y="1601724"/>
            <a:ext cx="10208260" cy="4506595"/>
            <a:chOff x="906780" y="1601724"/>
            <a:chExt cx="10208260" cy="45065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6780" y="1601724"/>
              <a:ext cx="3325368" cy="40096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3768" y="2098548"/>
              <a:ext cx="5350764" cy="40096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89103"/>
            <a:ext cx="46031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Vector</a:t>
            </a:r>
            <a:r>
              <a:rPr spc="-40" dirty="0"/>
              <a:t>s</a:t>
            </a:r>
            <a:r>
              <a:rPr spc="-285" dirty="0"/>
              <a:t> </a:t>
            </a:r>
            <a:r>
              <a:rPr spc="-140" dirty="0"/>
              <a:t>wit</a:t>
            </a:r>
            <a:r>
              <a:rPr spc="-170" dirty="0"/>
              <a:t>h</a:t>
            </a:r>
            <a:r>
              <a:rPr spc="-300" dirty="0"/>
              <a:t> </a:t>
            </a:r>
            <a:r>
              <a:rPr spc="-195" dirty="0"/>
              <a:t>Sense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354948" y="6082385"/>
            <a:ext cx="36569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5" dirty="0">
                <a:latin typeface="Tahoma"/>
                <a:cs typeface="Tahoma"/>
              </a:rPr>
              <a:t>Content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Credits: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Dr.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Premjith,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55" dirty="0">
                <a:latin typeface="Tahoma"/>
                <a:cs typeface="Tahoma"/>
              </a:rPr>
              <a:t>CEN,</a:t>
            </a:r>
            <a:r>
              <a:rPr sz="1200" spc="-13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Amrita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University</a:t>
            </a:r>
            <a:endParaRPr sz="1200" dirty="0">
              <a:latin typeface="Tahoma"/>
              <a:cs typeface="Tahom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28825" y="859027"/>
          <a:ext cx="8127365" cy="18573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4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0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0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1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664">
                <a:tc>
                  <a:txBody>
                    <a:bodyPr/>
                    <a:lstStyle/>
                    <a:p>
                      <a:pPr marR="11430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90" dirty="0">
                          <a:latin typeface="Tahoma"/>
                          <a:cs typeface="Tahoma"/>
                        </a:rPr>
                        <a:t>Queen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175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215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10" dirty="0">
                          <a:latin typeface="Tahoma"/>
                          <a:cs typeface="Tahoma"/>
                        </a:rPr>
                        <a:t>0.9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175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10" dirty="0">
                          <a:latin typeface="Tahoma"/>
                          <a:cs typeface="Tahoma"/>
                        </a:rPr>
                        <a:t>0.9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175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10" dirty="0">
                          <a:latin typeface="Tahoma"/>
                          <a:cs typeface="Tahoma"/>
                        </a:rPr>
                        <a:t>0.1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175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R="1149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70" dirty="0">
                          <a:latin typeface="Tahoma"/>
                          <a:cs typeface="Tahoma"/>
                        </a:rPr>
                        <a:t>King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492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2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10" dirty="0">
                          <a:latin typeface="Tahoma"/>
                          <a:cs typeface="Tahoma"/>
                        </a:rPr>
                        <a:t>0.9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492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10" dirty="0">
                          <a:latin typeface="Tahoma"/>
                          <a:cs typeface="Tahoma"/>
                        </a:rPr>
                        <a:t>0.1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492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10" dirty="0">
                          <a:latin typeface="Tahoma"/>
                          <a:cs typeface="Tahoma"/>
                        </a:rPr>
                        <a:t>0.9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492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R="113664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65" dirty="0">
                          <a:latin typeface="Tahoma"/>
                          <a:cs typeface="Tahoma"/>
                        </a:rPr>
                        <a:t>Woman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4925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21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10" dirty="0">
                          <a:latin typeface="Tahoma"/>
                          <a:cs typeface="Tahoma"/>
                        </a:rPr>
                        <a:t>0.1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492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10" dirty="0">
                          <a:latin typeface="Tahoma"/>
                          <a:cs typeface="Tahoma"/>
                        </a:rPr>
                        <a:t>0.9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4925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10" dirty="0">
                          <a:latin typeface="Tahoma"/>
                          <a:cs typeface="Tahoma"/>
                        </a:rPr>
                        <a:t>0.1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492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R="11430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80" dirty="0">
                          <a:latin typeface="Tahoma"/>
                          <a:cs typeface="Tahoma"/>
                        </a:rPr>
                        <a:t>Man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556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21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10" dirty="0">
                          <a:latin typeface="Tahoma"/>
                          <a:cs typeface="Tahoma"/>
                        </a:rPr>
                        <a:t>0.1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556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10" dirty="0">
                          <a:latin typeface="Tahoma"/>
                          <a:cs typeface="Tahoma"/>
                        </a:rPr>
                        <a:t>0.1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5560" marB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10" dirty="0">
                          <a:latin typeface="Tahoma"/>
                          <a:cs typeface="Tahoma"/>
                        </a:rPr>
                        <a:t>0.9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3556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267961" y="2829001"/>
            <a:ext cx="36556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5" dirty="0">
                <a:latin typeface="Tahoma"/>
                <a:cs typeface="Tahoma"/>
              </a:rPr>
              <a:t>K</a:t>
            </a:r>
            <a:r>
              <a:rPr sz="2400" b="1" spc="-5" dirty="0">
                <a:latin typeface="Tahoma"/>
                <a:cs typeface="Tahoma"/>
              </a:rPr>
              <a:t>i</a:t>
            </a:r>
            <a:r>
              <a:rPr sz="2400" b="1" dirty="0">
                <a:latin typeface="Tahoma"/>
                <a:cs typeface="Tahoma"/>
              </a:rPr>
              <a:t>n</a:t>
            </a:r>
            <a:r>
              <a:rPr sz="2400" b="1" spc="5" dirty="0">
                <a:latin typeface="Tahoma"/>
                <a:cs typeface="Tahoma"/>
              </a:rPr>
              <a:t>g</a:t>
            </a:r>
            <a:r>
              <a:rPr sz="2400" b="1" spc="-105" dirty="0">
                <a:latin typeface="Tahoma"/>
                <a:cs typeface="Tahoma"/>
              </a:rPr>
              <a:t> </a:t>
            </a:r>
            <a:r>
              <a:rPr sz="2400" b="1" spc="-570" dirty="0">
                <a:latin typeface="Tahoma"/>
                <a:cs typeface="Tahoma"/>
              </a:rPr>
              <a:t>–</a:t>
            </a:r>
            <a:r>
              <a:rPr sz="2400" b="1" spc="-105" dirty="0">
                <a:latin typeface="Tahoma"/>
                <a:cs typeface="Tahoma"/>
              </a:rPr>
              <a:t> </a:t>
            </a:r>
            <a:r>
              <a:rPr sz="2400" b="1" dirty="0">
                <a:latin typeface="Tahoma"/>
                <a:cs typeface="Tahoma"/>
              </a:rPr>
              <a:t>Ma</a:t>
            </a:r>
            <a:r>
              <a:rPr sz="2400" b="1" spc="5" dirty="0">
                <a:latin typeface="Tahoma"/>
                <a:cs typeface="Tahoma"/>
              </a:rPr>
              <a:t>n</a:t>
            </a:r>
            <a:r>
              <a:rPr sz="2400" b="1" spc="-105" dirty="0">
                <a:latin typeface="Tahoma"/>
                <a:cs typeface="Tahoma"/>
              </a:rPr>
              <a:t> </a:t>
            </a:r>
            <a:r>
              <a:rPr sz="2400" b="1" spc="-365" dirty="0">
                <a:latin typeface="Tahoma"/>
                <a:cs typeface="Tahoma"/>
              </a:rPr>
              <a:t>+</a:t>
            </a:r>
            <a:r>
              <a:rPr sz="2400" b="1" spc="-145" dirty="0">
                <a:latin typeface="Tahoma"/>
                <a:cs typeface="Tahoma"/>
              </a:rPr>
              <a:t> </a:t>
            </a:r>
            <a:r>
              <a:rPr sz="2400" b="1" spc="-95" dirty="0">
                <a:latin typeface="Tahoma"/>
                <a:cs typeface="Tahoma"/>
              </a:rPr>
              <a:t>W</a:t>
            </a:r>
            <a:r>
              <a:rPr sz="2400" b="1" spc="-40" dirty="0">
                <a:latin typeface="Tahoma"/>
                <a:cs typeface="Tahoma"/>
              </a:rPr>
              <a:t>om</a:t>
            </a:r>
            <a:r>
              <a:rPr sz="2400" b="1" spc="-45" dirty="0">
                <a:latin typeface="Tahoma"/>
                <a:cs typeface="Tahoma"/>
              </a:rPr>
              <a:t>a</a:t>
            </a:r>
            <a:r>
              <a:rPr sz="2400" b="1" spc="-60" dirty="0">
                <a:latin typeface="Tahoma"/>
                <a:cs typeface="Tahoma"/>
              </a:rPr>
              <a:t>n</a:t>
            </a:r>
            <a:r>
              <a:rPr sz="2400" b="1" spc="-105" dirty="0">
                <a:latin typeface="Tahoma"/>
                <a:cs typeface="Tahoma"/>
              </a:rPr>
              <a:t> </a:t>
            </a:r>
            <a:r>
              <a:rPr sz="2400" b="1" spc="-365" dirty="0">
                <a:latin typeface="Tahoma"/>
                <a:cs typeface="Tahoma"/>
              </a:rPr>
              <a:t>=</a:t>
            </a:r>
            <a:r>
              <a:rPr sz="2400" b="1" spc="-105" dirty="0">
                <a:latin typeface="Tahoma"/>
                <a:cs typeface="Tahoma"/>
              </a:rPr>
              <a:t> </a:t>
            </a:r>
            <a:r>
              <a:rPr sz="2400" b="1" spc="-50" dirty="0">
                <a:latin typeface="Tahoma"/>
                <a:cs typeface="Tahoma"/>
              </a:rPr>
              <a:t>?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0472" y="3599688"/>
            <a:ext cx="1060729" cy="2034539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550288" y="3640073"/>
          <a:ext cx="929640" cy="1911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7032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0.9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6350">
                      <a:solidFill>
                        <a:srgbClr val="C4D4EB"/>
                      </a:solidFill>
                      <a:prstDash val="solid"/>
                    </a:lnL>
                    <a:lnR w="6350">
                      <a:solidFill>
                        <a:srgbClr val="C4D4EB"/>
                      </a:solidFill>
                      <a:prstDash val="solid"/>
                    </a:lnR>
                    <a:lnT w="6350">
                      <a:solidFill>
                        <a:srgbClr val="C4D4EB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032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0.1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6350">
                      <a:solidFill>
                        <a:srgbClr val="C4D4EB"/>
                      </a:solidFill>
                      <a:prstDash val="solid"/>
                    </a:lnL>
                    <a:lnR w="6350">
                      <a:solidFill>
                        <a:srgbClr val="C4D4EB"/>
                      </a:solidFill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032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0.9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6350">
                      <a:solidFill>
                        <a:srgbClr val="C4D4EB"/>
                      </a:solidFill>
                      <a:prstDash val="solid"/>
                    </a:lnL>
                    <a:lnR w="6350">
                      <a:solidFill>
                        <a:srgbClr val="C4D4EB"/>
                      </a:solidFill>
                      <a:prstDash val="solid"/>
                    </a:lnR>
                    <a:lnB w="6350">
                      <a:solidFill>
                        <a:srgbClr val="C4D4E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3463" y="3643248"/>
            <a:ext cx="929639" cy="191109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750057" y="3599688"/>
            <a:ext cx="1480820" cy="2034539"/>
            <a:chOff x="2750057" y="3599688"/>
            <a:chExt cx="1480820" cy="2034539"/>
          </a:xfrm>
        </p:grpSpPr>
        <p:sp>
          <p:nvSpPr>
            <p:cNvPr id="10" name="object 10"/>
            <p:cNvSpPr/>
            <p:nvPr/>
          </p:nvSpPr>
          <p:spPr>
            <a:xfrm>
              <a:off x="2756407" y="4409594"/>
              <a:ext cx="504190" cy="105410"/>
            </a:xfrm>
            <a:custGeom>
              <a:avLst/>
              <a:gdLst/>
              <a:ahLst/>
              <a:cxnLst/>
              <a:rect l="l" t="t" r="r" b="b"/>
              <a:pathLst>
                <a:path w="504189" h="105410">
                  <a:moveTo>
                    <a:pt x="503999" y="0"/>
                  </a:moveTo>
                  <a:lnTo>
                    <a:pt x="0" y="0"/>
                  </a:lnTo>
                  <a:lnTo>
                    <a:pt x="0" y="105382"/>
                  </a:lnTo>
                  <a:lnTo>
                    <a:pt x="503999" y="105382"/>
                  </a:lnTo>
                  <a:lnTo>
                    <a:pt x="5039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56407" y="4409594"/>
              <a:ext cx="504190" cy="105410"/>
            </a:xfrm>
            <a:custGeom>
              <a:avLst/>
              <a:gdLst/>
              <a:ahLst/>
              <a:cxnLst/>
              <a:rect l="l" t="t" r="r" b="b"/>
              <a:pathLst>
                <a:path w="504189" h="105410">
                  <a:moveTo>
                    <a:pt x="0" y="105382"/>
                  </a:moveTo>
                  <a:lnTo>
                    <a:pt x="503999" y="105382"/>
                  </a:lnTo>
                  <a:lnTo>
                    <a:pt x="503999" y="0"/>
                  </a:lnTo>
                  <a:lnTo>
                    <a:pt x="0" y="0"/>
                  </a:lnTo>
                  <a:lnTo>
                    <a:pt x="0" y="10538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4511" y="3599688"/>
              <a:ext cx="896137" cy="2034539"/>
            </a:xfrm>
            <a:prstGeom prst="rect">
              <a:avLst/>
            </a:prstGeom>
          </p:spPr>
        </p:pic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3394328" y="3640073"/>
          <a:ext cx="765810" cy="1911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5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7032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0.1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6350">
                      <a:solidFill>
                        <a:srgbClr val="C4D4EB"/>
                      </a:solidFill>
                      <a:prstDash val="solid"/>
                    </a:lnL>
                    <a:lnR w="6350">
                      <a:solidFill>
                        <a:srgbClr val="C4D4EB"/>
                      </a:solidFill>
                      <a:prstDash val="solid"/>
                    </a:lnR>
                    <a:lnT w="6350">
                      <a:solidFill>
                        <a:srgbClr val="C4D4EB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03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0.1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6350">
                      <a:solidFill>
                        <a:srgbClr val="C4D4EB"/>
                      </a:solidFill>
                      <a:prstDash val="solid"/>
                    </a:lnL>
                    <a:lnR w="6350">
                      <a:solidFill>
                        <a:srgbClr val="C4D4EB"/>
                      </a:solidFill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03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0.9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6350">
                      <a:solidFill>
                        <a:srgbClr val="C4D4EB"/>
                      </a:solidFill>
                      <a:prstDash val="solid"/>
                    </a:lnL>
                    <a:lnR w="6350">
                      <a:solidFill>
                        <a:srgbClr val="C4D4EB"/>
                      </a:solidFill>
                      <a:prstDash val="solid"/>
                    </a:lnR>
                    <a:lnB w="6350">
                      <a:solidFill>
                        <a:srgbClr val="C4D4E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97503" y="3643248"/>
            <a:ext cx="766572" cy="1911095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4412869" y="3599688"/>
            <a:ext cx="1362075" cy="2034539"/>
            <a:chOff x="4412869" y="3599688"/>
            <a:chExt cx="1362075" cy="2034539"/>
          </a:xfrm>
        </p:grpSpPr>
        <p:sp>
          <p:nvSpPr>
            <p:cNvPr id="16" name="object 16"/>
            <p:cNvSpPr/>
            <p:nvPr/>
          </p:nvSpPr>
          <p:spPr>
            <a:xfrm>
              <a:off x="4419219" y="4305299"/>
              <a:ext cx="403225" cy="369570"/>
            </a:xfrm>
            <a:custGeom>
              <a:avLst/>
              <a:gdLst/>
              <a:ahLst/>
              <a:cxnLst/>
              <a:rect l="l" t="t" r="r" b="b"/>
              <a:pathLst>
                <a:path w="403225" h="369570">
                  <a:moveTo>
                    <a:pt x="403098" y="125730"/>
                  </a:moveTo>
                  <a:lnTo>
                    <a:pt x="260731" y="125730"/>
                  </a:lnTo>
                  <a:lnTo>
                    <a:pt x="260731" y="0"/>
                  </a:lnTo>
                  <a:lnTo>
                    <a:pt x="142367" y="0"/>
                  </a:lnTo>
                  <a:lnTo>
                    <a:pt x="142367" y="125730"/>
                  </a:lnTo>
                  <a:lnTo>
                    <a:pt x="0" y="125730"/>
                  </a:lnTo>
                  <a:lnTo>
                    <a:pt x="0" y="243840"/>
                  </a:lnTo>
                  <a:lnTo>
                    <a:pt x="142367" y="243840"/>
                  </a:lnTo>
                  <a:lnTo>
                    <a:pt x="142367" y="369570"/>
                  </a:lnTo>
                  <a:lnTo>
                    <a:pt x="260731" y="369570"/>
                  </a:lnTo>
                  <a:lnTo>
                    <a:pt x="260731" y="243840"/>
                  </a:lnTo>
                  <a:lnTo>
                    <a:pt x="403098" y="243840"/>
                  </a:lnTo>
                  <a:lnTo>
                    <a:pt x="403098" y="12573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19219" y="4304919"/>
              <a:ext cx="403225" cy="369570"/>
            </a:xfrm>
            <a:custGeom>
              <a:avLst/>
              <a:gdLst/>
              <a:ahLst/>
              <a:cxnLst/>
              <a:rect l="l" t="t" r="r" b="b"/>
              <a:pathLst>
                <a:path w="403225" h="369570">
                  <a:moveTo>
                    <a:pt x="0" y="125602"/>
                  </a:moveTo>
                  <a:lnTo>
                    <a:pt x="142366" y="125602"/>
                  </a:lnTo>
                  <a:lnTo>
                    <a:pt x="142366" y="0"/>
                  </a:lnTo>
                  <a:lnTo>
                    <a:pt x="260730" y="0"/>
                  </a:lnTo>
                  <a:lnTo>
                    <a:pt x="260730" y="125602"/>
                  </a:lnTo>
                  <a:lnTo>
                    <a:pt x="403097" y="125602"/>
                  </a:lnTo>
                  <a:lnTo>
                    <a:pt x="403097" y="243966"/>
                  </a:lnTo>
                  <a:lnTo>
                    <a:pt x="260730" y="243966"/>
                  </a:lnTo>
                  <a:lnTo>
                    <a:pt x="260730" y="369569"/>
                  </a:lnTo>
                  <a:lnTo>
                    <a:pt x="142366" y="369569"/>
                  </a:lnTo>
                  <a:lnTo>
                    <a:pt x="142366" y="243966"/>
                  </a:lnTo>
                  <a:lnTo>
                    <a:pt x="0" y="243966"/>
                  </a:lnTo>
                  <a:lnTo>
                    <a:pt x="0" y="125602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2792" y="3599688"/>
              <a:ext cx="961656" cy="2034539"/>
            </a:xfrm>
            <a:prstGeom prst="rect">
              <a:avLst/>
            </a:prstGeom>
          </p:spPr>
        </p:pic>
      </p:grp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871592" y="3640073"/>
          <a:ext cx="831850" cy="1911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703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0.1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6350">
                      <a:solidFill>
                        <a:srgbClr val="C4D4EB"/>
                      </a:solidFill>
                      <a:prstDash val="solid"/>
                    </a:lnL>
                    <a:lnR w="6350">
                      <a:solidFill>
                        <a:srgbClr val="C4D4EB"/>
                      </a:solidFill>
                      <a:prstDash val="solid"/>
                    </a:lnR>
                    <a:lnT w="6350">
                      <a:solidFill>
                        <a:srgbClr val="C4D4EB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0.9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6350">
                      <a:solidFill>
                        <a:srgbClr val="C4D4EB"/>
                      </a:solidFill>
                      <a:prstDash val="solid"/>
                    </a:lnL>
                    <a:lnR w="6350">
                      <a:solidFill>
                        <a:srgbClr val="C4D4EB"/>
                      </a:solidFill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0.1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6350">
                      <a:solidFill>
                        <a:srgbClr val="C4D4EB"/>
                      </a:solidFill>
                      <a:prstDash val="solid"/>
                    </a:lnL>
                    <a:lnR w="6350">
                      <a:solidFill>
                        <a:srgbClr val="C4D4EB"/>
                      </a:solidFill>
                      <a:prstDash val="solid"/>
                    </a:lnR>
                    <a:lnB w="6350">
                      <a:solidFill>
                        <a:srgbClr val="C4D4E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74767" y="3643248"/>
            <a:ext cx="832103" cy="1911095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5970015" y="3599688"/>
            <a:ext cx="1449070" cy="2034539"/>
            <a:chOff x="5970015" y="3599688"/>
            <a:chExt cx="1449070" cy="2034539"/>
          </a:xfrm>
        </p:grpSpPr>
        <p:sp>
          <p:nvSpPr>
            <p:cNvPr id="22" name="object 22"/>
            <p:cNvSpPr/>
            <p:nvPr/>
          </p:nvSpPr>
          <p:spPr>
            <a:xfrm>
              <a:off x="5976366" y="4399533"/>
              <a:ext cx="477520" cy="212725"/>
            </a:xfrm>
            <a:custGeom>
              <a:avLst/>
              <a:gdLst/>
              <a:ahLst/>
              <a:cxnLst/>
              <a:rect l="l" t="t" r="r" b="b"/>
              <a:pathLst>
                <a:path w="477520" h="212725">
                  <a:moveTo>
                    <a:pt x="477012" y="127381"/>
                  </a:moveTo>
                  <a:lnTo>
                    <a:pt x="0" y="127381"/>
                  </a:lnTo>
                  <a:lnTo>
                    <a:pt x="0" y="212344"/>
                  </a:lnTo>
                  <a:lnTo>
                    <a:pt x="477012" y="212344"/>
                  </a:lnTo>
                  <a:lnTo>
                    <a:pt x="477012" y="127381"/>
                  </a:lnTo>
                  <a:close/>
                </a:path>
                <a:path w="477520" h="212725">
                  <a:moveTo>
                    <a:pt x="477012" y="0"/>
                  </a:moveTo>
                  <a:lnTo>
                    <a:pt x="0" y="0"/>
                  </a:lnTo>
                  <a:lnTo>
                    <a:pt x="0" y="84963"/>
                  </a:lnTo>
                  <a:lnTo>
                    <a:pt x="477012" y="84963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76365" y="4399534"/>
              <a:ext cx="477520" cy="212725"/>
            </a:xfrm>
            <a:custGeom>
              <a:avLst/>
              <a:gdLst/>
              <a:ahLst/>
              <a:cxnLst/>
              <a:rect l="l" t="t" r="r" b="b"/>
              <a:pathLst>
                <a:path w="477520" h="212725">
                  <a:moveTo>
                    <a:pt x="0" y="0"/>
                  </a:moveTo>
                  <a:lnTo>
                    <a:pt x="477012" y="0"/>
                  </a:lnTo>
                  <a:lnTo>
                    <a:pt x="477012" y="84963"/>
                  </a:lnTo>
                  <a:lnTo>
                    <a:pt x="0" y="84963"/>
                  </a:lnTo>
                  <a:lnTo>
                    <a:pt x="0" y="0"/>
                  </a:lnTo>
                  <a:close/>
                </a:path>
                <a:path w="477520" h="212725">
                  <a:moveTo>
                    <a:pt x="0" y="127381"/>
                  </a:moveTo>
                  <a:lnTo>
                    <a:pt x="477012" y="127381"/>
                  </a:lnTo>
                  <a:lnTo>
                    <a:pt x="477012" y="212344"/>
                  </a:lnTo>
                  <a:lnTo>
                    <a:pt x="0" y="212344"/>
                  </a:lnTo>
                  <a:lnTo>
                    <a:pt x="0" y="12738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2719" y="3599688"/>
              <a:ext cx="896137" cy="2034539"/>
            </a:xfrm>
            <a:prstGeom prst="rect">
              <a:avLst/>
            </a:prstGeom>
          </p:spPr>
        </p:pic>
      </p:grp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6581520" y="3640073"/>
          <a:ext cx="765810" cy="1911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5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7032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0.8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6350">
                      <a:solidFill>
                        <a:srgbClr val="C4D4EB"/>
                      </a:solidFill>
                      <a:prstDash val="solid"/>
                    </a:lnL>
                    <a:lnR w="6350">
                      <a:solidFill>
                        <a:srgbClr val="C4D4EB"/>
                      </a:solidFill>
                      <a:prstDash val="solid"/>
                    </a:lnR>
                    <a:lnT w="6350">
                      <a:solidFill>
                        <a:srgbClr val="C4D4EB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6350">
                      <a:solidFill>
                        <a:srgbClr val="C4D4EB"/>
                      </a:solidFill>
                      <a:prstDash val="solid"/>
                    </a:lnL>
                    <a:lnR w="6350">
                      <a:solidFill>
                        <a:srgbClr val="C4D4EB"/>
                      </a:solidFill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0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6350">
                      <a:solidFill>
                        <a:srgbClr val="C4D4EB"/>
                      </a:solidFill>
                      <a:prstDash val="solid"/>
                    </a:lnL>
                    <a:lnR w="6350">
                      <a:solidFill>
                        <a:srgbClr val="C4D4EB"/>
                      </a:solidFill>
                      <a:prstDash val="solid"/>
                    </a:lnR>
                    <a:lnB w="6350">
                      <a:solidFill>
                        <a:srgbClr val="C4D4E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84695" y="3643248"/>
            <a:ext cx="766572" cy="1911095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7599553" y="3599688"/>
            <a:ext cx="1529715" cy="2034539"/>
            <a:chOff x="7599553" y="3599688"/>
            <a:chExt cx="1529715" cy="2034539"/>
          </a:xfrm>
        </p:grpSpPr>
        <p:sp>
          <p:nvSpPr>
            <p:cNvPr id="28" name="object 28"/>
            <p:cNvSpPr/>
            <p:nvPr/>
          </p:nvSpPr>
          <p:spPr>
            <a:xfrm>
              <a:off x="7605903" y="4273549"/>
              <a:ext cx="403225" cy="369570"/>
            </a:xfrm>
            <a:custGeom>
              <a:avLst/>
              <a:gdLst/>
              <a:ahLst/>
              <a:cxnLst/>
              <a:rect l="l" t="t" r="r" b="b"/>
              <a:pathLst>
                <a:path w="403225" h="369570">
                  <a:moveTo>
                    <a:pt x="403098" y="124460"/>
                  </a:moveTo>
                  <a:lnTo>
                    <a:pt x="260731" y="124460"/>
                  </a:lnTo>
                  <a:lnTo>
                    <a:pt x="260731" y="0"/>
                  </a:lnTo>
                  <a:lnTo>
                    <a:pt x="142367" y="0"/>
                  </a:lnTo>
                  <a:lnTo>
                    <a:pt x="142367" y="124460"/>
                  </a:lnTo>
                  <a:lnTo>
                    <a:pt x="0" y="124460"/>
                  </a:lnTo>
                  <a:lnTo>
                    <a:pt x="0" y="243840"/>
                  </a:lnTo>
                  <a:lnTo>
                    <a:pt x="142367" y="243840"/>
                  </a:lnTo>
                  <a:lnTo>
                    <a:pt x="142367" y="369570"/>
                  </a:lnTo>
                  <a:lnTo>
                    <a:pt x="260731" y="369570"/>
                  </a:lnTo>
                  <a:lnTo>
                    <a:pt x="260731" y="243840"/>
                  </a:lnTo>
                  <a:lnTo>
                    <a:pt x="403098" y="243840"/>
                  </a:lnTo>
                  <a:lnTo>
                    <a:pt x="403098" y="12446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605903" y="4272915"/>
              <a:ext cx="403225" cy="369570"/>
            </a:xfrm>
            <a:custGeom>
              <a:avLst/>
              <a:gdLst/>
              <a:ahLst/>
              <a:cxnLst/>
              <a:rect l="l" t="t" r="r" b="b"/>
              <a:pathLst>
                <a:path w="403225" h="369570">
                  <a:moveTo>
                    <a:pt x="0" y="125603"/>
                  </a:moveTo>
                  <a:lnTo>
                    <a:pt x="142367" y="125603"/>
                  </a:lnTo>
                  <a:lnTo>
                    <a:pt x="142367" y="0"/>
                  </a:lnTo>
                  <a:lnTo>
                    <a:pt x="260730" y="0"/>
                  </a:lnTo>
                  <a:lnTo>
                    <a:pt x="260730" y="125603"/>
                  </a:lnTo>
                  <a:lnTo>
                    <a:pt x="403098" y="125603"/>
                  </a:lnTo>
                  <a:lnTo>
                    <a:pt x="403098" y="243967"/>
                  </a:lnTo>
                  <a:lnTo>
                    <a:pt x="260730" y="243967"/>
                  </a:lnTo>
                  <a:lnTo>
                    <a:pt x="260730" y="369570"/>
                  </a:lnTo>
                  <a:lnTo>
                    <a:pt x="142367" y="369570"/>
                  </a:lnTo>
                  <a:lnTo>
                    <a:pt x="142367" y="243967"/>
                  </a:lnTo>
                  <a:lnTo>
                    <a:pt x="0" y="243967"/>
                  </a:lnTo>
                  <a:lnTo>
                    <a:pt x="0" y="12560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5592" y="3599688"/>
              <a:ext cx="963180" cy="2034539"/>
            </a:xfrm>
            <a:prstGeom prst="rect">
              <a:avLst/>
            </a:prstGeom>
          </p:spPr>
        </p:pic>
      </p:grp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8225408" y="3640073"/>
          <a:ext cx="831850" cy="1911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7032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0.1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6350">
                      <a:solidFill>
                        <a:srgbClr val="C4D4EB"/>
                      </a:solidFill>
                      <a:prstDash val="solid"/>
                    </a:lnL>
                    <a:lnR w="6350">
                      <a:solidFill>
                        <a:srgbClr val="C4D4EB"/>
                      </a:solidFill>
                      <a:prstDash val="solid"/>
                    </a:lnR>
                    <a:lnT w="6350">
                      <a:solidFill>
                        <a:srgbClr val="C4D4EB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032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0.9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6350">
                      <a:solidFill>
                        <a:srgbClr val="C4D4EB"/>
                      </a:solidFill>
                      <a:prstDash val="solid"/>
                    </a:lnL>
                    <a:lnR w="6350">
                      <a:solidFill>
                        <a:srgbClr val="C4D4EB"/>
                      </a:solidFill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032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0.1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6350">
                      <a:solidFill>
                        <a:srgbClr val="C4D4EB"/>
                      </a:solidFill>
                      <a:prstDash val="solid"/>
                    </a:lnL>
                    <a:lnR w="6350">
                      <a:solidFill>
                        <a:srgbClr val="C4D4EB"/>
                      </a:solidFill>
                      <a:prstDash val="solid"/>
                    </a:lnR>
                    <a:lnB w="6350">
                      <a:solidFill>
                        <a:srgbClr val="C4D4E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2" name="object 3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228583" y="3643248"/>
            <a:ext cx="832103" cy="1911095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9156700" y="3567684"/>
            <a:ext cx="1550035" cy="2034539"/>
            <a:chOff x="9156700" y="3567684"/>
            <a:chExt cx="1550035" cy="2034539"/>
          </a:xfrm>
        </p:grpSpPr>
        <p:sp>
          <p:nvSpPr>
            <p:cNvPr id="34" name="object 34"/>
            <p:cNvSpPr/>
            <p:nvPr/>
          </p:nvSpPr>
          <p:spPr>
            <a:xfrm>
              <a:off x="9163050" y="4280662"/>
              <a:ext cx="477520" cy="212725"/>
            </a:xfrm>
            <a:custGeom>
              <a:avLst/>
              <a:gdLst/>
              <a:ahLst/>
              <a:cxnLst/>
              <a:rect l="l" t="t" r="r" b="b"/>
              <a:pathLst>
                <a:path w="477520" h="212725">
                  <a:moveTo>
                    <a:pt x="477012" y="127381"/>
                  </a:moveTo>
                  <a:lnTo>
                    <a:pt x="0" y="127381"/>
                  </a:lnTo>
                  <a:lnTo>
                    <a:pt x="0" y="212344"/>
                  </a:lnTo>
                  <a:lnTo>
                    <a:pt x="477012" y="212344"/>
                  </a:lnTo>
                  <a:lnTo>
                    <a:pt x="477012" y="127381"/>
                  </a:lnTo>
                  <a:close/>
                </a:path>
                <a:path w="477520" h="212725">
                  <a:moveTo>
                    <a:pt x="477012" y="0"/>
                  </a:moveTo>
                  <a:lnTo>
                    <a:pt x="0" y="0"/>
                  </a:lnTo>
                  <a:lnTo>
                    <a:pt x="0" y="84963"/>
                  </a:lnTo>
                  <a:lnTo>
                    <a:pt x="477012" y="84963"/>
                  </a:lnTo>
                  <a:lnTo>
                    <a:pt x="47701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163050" y="4280662"/>
              <a:ext cx="477520" cy="212725"/>
            </a:xfrm>
            <a:custGeom>
              <a:avLst/>
              <a:gdLst/>
              <a:ahLst/>
              <a:cxnLst/>
              <a:rect l="l" t="t" r="r" b="b"/>
              <a:pathLst>
                <a:path w="477520" h="212725">
                  <a:moveTo>
                    <a:pt x="0" y="0"/>
                  </a:moveTo>
                  <a:lnTo>
                    <a:pt x="477011" y="0"/>
                  </a:lnTo>
                  <a:lnTo>
                    <a:pt x="477011" y="84962"/>
                  </a:lnTo>
                  <a:lnTo>
                    <a:pt x="0" y="84962"/>
                  </a:lnTo>
                  <a:lnTo>
                    <a:pt x="0" y="0"/>
                  </a:lnTo>
                  <a:close/>
                </a:path>
                <a:path w="477520" h="212725">
                  <a:moveTo>
                    <a:pt x="0" y="127381"/>
                  </a:moveTo>
                  <a:lnTo>
                    <a:pt x="477011" y="127381"/>
                  </a:lnTo>
                  <a:lnTo>
                    <a:pt x="477011" y="212344"/>
                  </a:lnTo>
                  <a:lnTo>
                    <a:pt x="0" y="212344"/>
                  </a:lnTo>
                  <a:lnTo>
                    <a:pt x="0" y="12738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46563" y="3567684"/>
              <a:ext cx="859561" cy="2034539"/>
            </a:xfrm>
            <a:prstGeom prst="rect">
              <a:avLst/>
            </a:prstGeom>
          </p:spPr>
        </p:pic>
      </p:grp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9905872" y="3608070"/>
          <a:ext cx="729615" cy="1911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7032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0.9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6350">
                      <a:solidFill>
                        <a:srgbClr val="C4D4EB"/>
                      </a:solidFill>
                      <a:prstDash val="solid"/>
                    </a:lnL>
                    <a:lnR w="6350">
                      <a:solidFill>
                        <a:srgbClr val="C4D4EB"/>
                      </a:solidFill>
                      <a:prstDash val="solid"/>
                    </a:lnR>
                    <a:lnT w="6350">
                      <a:solidFill>
                        <a:srgbClr val="C4D4EB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031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0.9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3019" marB="0">
                    <a:lnL w="6350">
                      <a:solidFill>
                        <a:srgbClr val="C4D4EB"/>
                      </a:solidFill>
                      <a:prstDash val="solid"/>
                    </a:lnL>
                    <a:lnR w="6350">
                      <a:solidFill>
                        <a:srgbClr val="C4D4EB"/>
                      </a:solidFill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032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0.1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32384" marB="0">
                    <a:lnL w="6350">
                      <a:solidFill>
                        <a:srgbClr val="C4D4EB"/>
                      </a:solidFill>
                      <a:prstDash val="solid"/>
                    </a:lnL>
                    <a:lnR w="6350">
                      <a:solidFill>
                        <a:srgbClr val="C4D4EB"/>
                      </a:solidFill>
                      <a:prstDash val="solid"/>
                    </a:lnR>
                    <a:lnB w="6350">
                      <a:solidFill>
                        <a:srgbClr val="C4D4E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8" name="object 3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909047" y="3611245"/>
            <a:ext cx="729996" cy="1911095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9718293" y="2829001"/>
            <a:ext cx="10248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0" dirty="0">
                <a:latin typeface="Tahoma"/>
                <a:cs typeface="Tahoma"/>
              </a:rPr>
              <a:t>Qu</a:t>
            </a:r>
            <a:r>
              <a:rPr sz="2400" b="1" spc="35" dirty="0">
                <a:latin typeface="Tahoma"/>
                <a:cs typeface="Tahoma"/>
              </a:rPr>
              <a:t>e</a:t>
            </a:r>
            <a:r>
              <a:rPr sz="2400" b="1" spc="-30" dirty="0">
                <a:latin typeface="Tahoma"/>
                <a:cs typeface="Tahoma"/>
              </a:rPr>
              <a:t>en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54304" y="5619089"/>
            <a:ext cx="7345680" cy="662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900" spc="-85" dirty="0">
                <a:solidFill>
                  <a:srgbClr val="C00000"/>
                </a:solidFill>
                <a:latin typeface="Verdana"/>
                <a:cs typeface="Verdana"/>
              </a:rPr>
              <a:t>Solution </a:t>
            </a:r>
            <a:r>
              <a:rPr sz="1900" spc="-340" dirty="0">
                <a:solidFill>
                  <a:srgbClr val="C00000"/>
                </a:solidFill>
                <a:latin typeface="Verdana"/>
                <a:cs typeface="Verdana"/>
              </a:rPr>
              <a:t>: </a:t>
            </a:r>
            <a:r>
              <a:rPr sz="1900" spc="85" dirty="0">
                <a:solidFill>
                  <a:srgbClr val="C00000"/>
                </a:solidFill>
                <a:latin typeface="Verdana"/>
                <a:cs typeface="Verdana"/>
              </a:rPr>
              <a:t>Advanced </a:t>
            </a:r>
            <a:r>
              <a:rPr sz="1900" spc="-25" dirty="0">
                <a:solidFill>
                  <a:srgbClr val="C00000"/>
                </a:solidFill>
                <a:latin typeface="Verdana"/>
                <a:cs typeface="Verdana"/>
              </a:rPr>
              <a:t>Vectorization </a:t>
            </a:r>
            <a:r>
              <a:rPr sz="1900" spc="-235" dirty="0">
                <a:solidFill>
                  <a:srgbClr val="C00000"/>
                </a:solidFill>
                <a:latin typeface="Verdana"/>
                <a:cs typeface="Verdana"/>
              </a:rPr>
              <a:t>- </a:t>
            </a:r>
            <a:r>
              <a:rPr sz="1900" spc="-90" dirty="0">
                <a:solidFill>
                  <a:srgbClr val="C00000"/>
                </a:solidFill>
                <a:latin typeface="Verdana"/>
                <a:cs typeface="Verdana"/>
              </a:rPr>
              <a:t>Distribution </a:t>
            </a:r>
            <a:r>
              <a:rPr sz="1900" spc="-35" dirty="0">
                <a:solidFill>
                  <a:srgbClr val="C00000"/>
                </a:solidFill>
                <a:latin typeface="Verdana"/>
                <a:cs typeface="Verdana"/>
              </a:rPr>
              <a:t>Representation </a:t>
            </a:r>
            <a:r>
              <a:rPr sz="1900" spc="-66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1900" spc="-30" dirty="0">
                <a:solidFill>
                  <a:srgbClr val="C00000"/>
                </a:solidFill>
                <a:latin typeface="Verdana"/>
                <a:cs typeface="Verdana"/>
              </a:rPr>
              <a:t>Word</a:t>
            </a:r>
            <a:r>
              <a:rPr sz="1900" spc="-12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C00000"/>
                </a:solidFill>
                <a:latin typeface="Verdana"/>
                <a:cs typeface="Verdana"/>
              </a:rPr>
              <a:t>Embeddings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32613"/>
            <a:ext cx="10098405" cy="130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sz="4400" spc="210" dirty="0"/>
              <a:t>Advanced</a:t>
            </a:r>
            <a:r>
              <a:rPr sz="4400" spc="-340" dirty="0"/>
              <a:t> </a:t>
            </a:r>
            <a:r>
              <a:rPr sz="4400" spc="165" dirty="0"/>
              <a:t>V</a:t>
            </a:r>
            <a:r>
              <a:rPr sz="4400" spc="155" dirty="0"/>
              <a:t>e</a:t>
            </a:r>
            <a:r>
              <a:rPr sz="4400" spc="-10" dirty="0"/>
              <a:t>cto</a:t>
            </a:r>
            <a:r>
              <a:rPr sz="4400" spc="-30" dirty="0"/>
              <a:t>r</a:t>
            </a:r>
            <a:r>
              <a:rPr sz="4400" spc="-120" dirty="0"/>
              <a:t>izatio</a:t>
            </a:r>
            <a:r>
              <a:rPr sz="4400" spc="-165" dirty="0"/>
              <a:t>n</a:t>
            </a:r>
            <a:r>
              <a:rPr sz="4400" spc="-365" dirty="0"/>
              <a:t> </a:t>
            </a:r>
            <a:r>
              <a:rPr sz="4400" spc="-780" dirty="0"/>
              <a:t>:</a:t>
            </a:r>
            <a:r>
              <a:rPr sz="4400" spc="-345" dirty="0"/>
              <a:t> </a:t>
            </a:r>
            <a:r>
              <a:rPr sz="4400" spc="-380" dirty="0"/>
              <a:t>Dist</a:t>
            </a:r>
            <a:r>
              <a:rPr sz="4400" spc="-345" dirty="0"/>
              <a:t>r</a:t>
            </a:r>
            <a:r>
              <a:rPr sz="4400" spc="-170" dirty="0"/>
              <a:t>ibut</a:t>
            </a:r>
            <a:r>
              <a:rPr sz="4400" spc="-110" dirty="0"/>
              <a:t>i</a:t>
            </a:r>
            <a:r>
              <a:rPr sz="4400" spc="40" dirty="0"/>
              <a:t>on  </a:t>
            </a:r>
            <a:r>
              <a:rPr sz="4400" spc="-70" dirty="0"/>
              <a:t>Representation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778004"/>
            <a:ext cx="10220325" cy="431165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114" dirty="0">
                <a:latin typeface="Tahoma"/>
                <a:cs typeface="Tahoma"/>
              </a:rPr>
              <a:t>Word</a:t>
            </a:r>
            <a:r>
              <a:rPr sz="2800" spc="-185" dirty="0">
                <a:latin typeface="Tahoma"/>
                <a:cs typeface="Tahoma"/>
              </a:rPr>
              <a:t> </a:t>
            </a:r>
            <a:r>
              <a:rPr sz="2800" spc="130" dirty="0">
                <a:latin typeface="Tahoma"/>
                <a:cs typeface="Tahoma"/>
              </a:rPr>
              <a:t>Embeddings</a:t>
            </a:r>
            <a:r>
              <a:rPr sz="2800" spc="-150" dirty="0">
                <a:latin typeface="Tahoma"/>
                <a:cs typeface="Tahoma"/>
              </a:rPr>
              <a:t> </a:t>
            </a:r>
            <a:r>
              <a:rPr sz="2800" spc="-155" dirty="0">
                <a:latin typeface="Tahoma"/>
                <a:cs typeface="Tahoma"/>
              </a:rPr>
              <a:t>:</a:t>
            </a:r>
            <a:endParaRPr sz="2800">
              <a:latin typeface="Tahoma"/>
              <a:cs typeface="Tahoma"/>
            </a:endParaRPr>
          </a:p>
          <a:p>
            <a:pPr marL="698500" marR="591185" lvl="1" indent="-228600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60" dirty="0">
                <a:latin typeface="Tahoma"/>
                <a:cs typeface="Tahoma"/>
              </a:rPr>
              <a:t>Create</a:t>
            </a:r>
            <a:r>
              <a:rPr sz="2400" spc="-140" dirty="0">
                <a:latin typeface="Tahoma"/>
                <a:cs typeface="Tahoma"/>
              </a:rPr>
              <a:t> </a:t>
            </a:r>
            <a:r>
              <a:rPr sz="2400" spc="20" dirty="0">
                <a:latin typeface="Tahoma"/>
                <a:cs typeface="Tahoma"/>
              </a:rPr>
              <a:t>a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real-valued</a:t>
            </a:r>
            <a:r>
              <a:rPr sz="2400" spc="-130" dirty="0"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vector</a:t>
            </a:r>
            <a:r>
              <a:rPr sz="2400" spc="-135" dirty="0">
                <a:latin typeface="Tahoma"/>
                <a:cs typeface="Tahoma"/>
              </a:rPr>
              <a:t> </a:t>
            </a:r>
            <a:r>
              <a:rPr sz="2400" spc="-5" dirty="0">
                <a:latin typeface="Tahoma"/>
                <a:cs typeface="Tahoma"/>
              </a:rPr>
              <a:t>that</a:t>
            </a:r>
            <a:r>
              <a:rPr sz="2400" spc="-180" dirty="0">
                <a:latin typeface="Tahoma"/>
                <a:cs typeface="Tahoma"/>
              </a:rPr>
              <a:t> </a:t>
            </a:r>
            <a:r>
              <a:rPr sz="2800" spc="114" dirty="0">
                <a:solidFill>
                  <a:srgbClr val="C00000"/>
                </a:solidFill>
                <a:latin typeface="Tahoma"/>
                <a:cs typeface="Tahoma"/>
              </a:rPr>
              <a:t>encodes</a:t>
            </a:r>
            <a:r>
              <a:rPr sz="2800" spc="-26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45" dirty="0">
                <a:solidFill>
                  <a:srgbClr val="C00000"/>
                </a:solidFill>
                <a:latin typeface="Tahoma"/>
                <a:cs typeface="Tahoma"/>
              </a:rPr>
              <a:t>the</a:t>
            </a:r>
            <a:r>
              <a:rPr sz="2800" spc="-27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90" dirty="0">
                <a:solidFill>
                  <a:srgbClr val="C00000"/>
                </a:solidFill>
                <a:latin typeface="Tahoma"/>
                <a:cs typeface="Tahoma"/>
              </a:rPr>
              <a:t>meaning</a:t>
            </a:r>
            <a:r>
              <a:rPr sz="2800" spc="-2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55" dirty="0">
                <a:solidFill>
                  <a:srgbClr val="C00000"/>
                </a:solidFill>
                <a:latin typeface="Tahoma"/>
                <a:cs typeface="Tahoma"/>
              </a:rPr>
              <a:t>of</a:t>
            </a:r>
            <a:r>
              <a:rPr sz="2800" spc="-27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45" dirty="0">
                <a:solidFill>
                  <a:srgbClr val="C00000"/>
                </a:solidFill>
                <a:latin typeface="Tahoma"/>
                <a:cs typeface="Tahoma"/>
              </a:rPr>
              <a:t>the </a:t>
            </a:r>
            <a:r>
              <a:rPr sz="2800" spc="-86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90" dirty="0">
                <a:solidFill>
                  <a:srgbClr val="C00000"/>
                </a:solidFill>
                <a:latin typeface="Tahoma"/>
                <a:cs typeface="Tahoma"/>
              </a:rPr>
              <a:t>word</a:t>
            </a:r>
            <a:endParaRPr sz="2800">
              <a:latin typeface="Tahoma"/>
              <a:cs typeface="Tahoma"/>
            </a:endParaRPr>
          </a:p>
          <a:p>
            <a:pPr marL="698500" marR="1083310" lvl="1" indent="-228600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55" dirty="0">
                <a:latin typeface="Tahoma"/>
                <a:cs typeface="Tahoma"/>
              </a:rPr>
              <a:t>Such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that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400" spc="40" dirty="0">
                <a:latin typeface="Tahoma"/>
                <a:cs typeface="Tahoma"/>
              </a:rPr>
              <a:t>the</a:t>
            </a:r>
            <a:r>
              <a:rPr sz="2400" spc="-145" dirty="0">
                <a:latin typeface="Tahoma"/>
                <a:cs typeface="Tahoma"/>
              </a:rPr>
              <a:t> </a:t>
            </a:r>
            <a:r>
              <a:rPr sz="2800" spc="70" dirty="0">
                <a:solidFill>
                  <a:srgbClr val="C00000"/>
                </a:solidFill>
                <a:latin typeface="Tahoma"/>
                <a:cs typeface="Tahoma"/>
              </a:rPr>
              <a:t>words</a:t>
            </a:r>
            <a:r>
              <a:rPr sz="2800" spc="-26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Tahoma"/>
                <a:cs typeface="Tahoma"/>
              </a:rPr>
              <a:t>that</a:t>
            </a:r>
            <a:r>
              <a:rPr sz="2800" spc="-26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25" dirty="0">
                <a:solidFill>
                  <a:srgbClr val="C00000"/>
                </a:solidFill>
                <a:latin typeface="Tahoma"/>
                <a:cs typeface="Tahoma"/>
              </a:rPr>
              <a:t>are</a:t>
            </a:r>
            <a:r>
              <a:rPr sz="2800" spc="-26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75" dirty="0">
                <a:solidFill>
                  <a:srgbClr val="C00000"/>
                </a:solidFill>
                <a:latin typeface="Tahoma"/>
                <a:cs typeface="Tahoma"/>
              </a:rPr>
              <a:t>closer</a:t>
            </a:r>
            <a:r>
              <a:rPr sz="2800" spc="-254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400" spc="50" dirty="0">
                <a:latin typeface="Tahoma"/>
                <a:cs typeface="Tahoma"/>
              </a:rPr>
              <a:t>in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the</a:t>
            </a:r>
            <a:r>
              <a:rPr sz="2400" spc="-140" dirty="0">
                <a:latin typeface="Tahoma"/>
                <a:cs typeface="Tahoma"/>
              </a:rPr>
              <a:t> </a:t>
            </a:r>
            <a:r>
              <a:rPr sz="2400" spc="45" dirty="0">
                <a:latin typeface="Tahoma"/>
                <a:cs typeface="Tahoma"/>
              </a:rPr>
              <a:t>vector</a:t>
            </a:r>
            <a:r>
              <a:rPr sz="2400" spc="-140" dirty="0">
                <a:latin typeface="Tahoma"/>
                <a:cs typeface="Tahoma"/>
              </a:rPr>
              <a:t> </a:t>
            </a:r>
            <a:r>
              <a:rPr sz="2400" spc="80" dirty="0">
                <a:latin typeface="Tahoma"/>
                <a:cs typeface="Tahoma"/>
              </a:rPr>
              <a:t>space</a:t>
            </a:r>
            <a:r>
              <a:rPr sz="2400" spc="-135" dirty="0">
                <a:latin typeface="Tahoma"/>
                <a:cs typeface="Tahoma"/>
              </a:rPr>
              <a:t> </a:t>
            </a:r>
            <a:r>
              <a:rPr sz="2400" spc="25" dirty="0">
                <a:latin typeface="Tahoma"/>
                <a:cs typeface="Tahoma"/>
              </a:rPr>
              <a:t>are </a:t>
            </a:r>
            <a:r>
              <a:rPr sz="2400" spc="-735" dirty="0">
                <a:latin typeface="Tahoma"/>
                <a:cs typeface="Tahoma"/>
              </a:rPr>
              <a:t> </a:t>
            </a:r>
            <a:r>
              <a:rPr sz="2400" spc="85" dirty="0">
                <a:latin typeface="Tahoma"/>
                <a:cs typeface="Tahoma"/>
              </a:rPr>
              <a:t>e</a:t>
            </a:r>
            <a:r>
              <a:rPr sz="2400" spc="70" dirty="0">
                <a:latin typeface="Tahoma"/>
                <a:cs typeface="Tahoma"/>
              </a:rPr>
              <a:t>xpect</a:t>
            </a:r>
            <a:r>
              <a:rPr sz="2400" spc="60" dirty="0">
                <a:latin typeface="Tahoma"/>
                <a:cs typeface="Tahoma"/>
              </a:rPr>
              <a:t>e</a:t>
            </a:r>
            <a:r>
              <a:rPr sz="2400" spc="200" dirty="0">
                <a:latin typeface="Tahoma"/>
                <a:cs typeface="Tahoma"/>
              </a:rPr>
              <a:t>d</a:t>
            </a:r>
            <a:r>
              <a:rPr sz="2400" spc="-135" dirty="0">
                <a:latin typeface="Tahoma"/>
                <a:cs typeface="Tahoma"/>
              </a:rPr>
              <a:t> </a:t>
            </a:r>
            <a:r>
              <a:rPr sz="2400" spc="60" dirty="0">
                <a:latin typeface="Tahoma"/>
                <a:cs typeface="Tahoma"/>
              </a:rPr>
              <a:t>to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150" dirty="0">
                <a:latin typeface="Tahoma"/>
                <a:cs typeface="Tahoma"/>
              </a:rPr>
              <a:t>be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800" spc="30" dirty="0">
                <a:solidFill>
                  <a:srgbClr val="C00000"/>
                </a:solidFill>
                <a:latin typeface="Tahoma"/>
                <a:cs typeface="Tahoma"/>
              </a:rPr>
              <a:t>s</a:t>
            </a:r>
            <a:r>
              <a:rPr sz="2800" dirty="0">
                <a:solidFill>
                  <a:srgbClr val="C00000"/>
                </a:solidFill>
                <a:latin typeface="Tahoma"/>
                <a:cs typeface="Tahoma"/>
              </a:rPr>
              <a:t>i</a:t>
            </a:r>
            <a:r>
              <a:rPr sz="2800" spc="50" dirty="0">
                <a:solidFill>
                  <a:srgbClr val="C00000"/>
                </a:solidFill>
                <a:latin typeface="Tahoma"/>
                <a:cs typeface="Tahoma"/>
              </a:rPr>
              <a:t>milar</a:t>
            </a:r>
            <a:r>
              <a:rPr sz="2800" spc="-26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30" dirty="0">
                <a:solidFill>
                  <a:srgbClr val="C00000"/>
                </a:solidFill>
                <a:latin typeface="Tahoma"/>
                <a:cs typeface="Tahoma"/>
              </a:rPr>
              <a:t>i</a:t>
            </a:r>
            <a:r>
              <a:rPr sz="2800" spc="85" dirty="0">
                <a:solidFill>
                  <a:srgbClr val="C00000"/>
                </a:solidFill>
                <a:latin typeface="Tahoma"/>
                <a:cs typeface="Tahoma"/>
              </a:rPr>
              <a:t>n</a:t>
            </a:r>
            <a:r>
              <a:rPr sz="2800" spc="-27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150" dirty="0">
                <a:solidFill>
                  <a:srgbClr val="C00000"/>
                </a:solidFill>
                <a:latin typeface="Tahoma"/>
                <a:cs typeface="Tahoma"/>
              </a:rPr>
              <a:t>m</a:t>
            </a:r>
            <a:r>
              <a:rPr sz="2800" spc="70" dirty="0">
                <a:solidFill>
                  <a:srgbClr val="C00000"/>
                </a:solidFill>
                <a:latin typeface="Tahoma"/>
                <a:cs typeface="Tahoma"/>
              </a:rPr>
              <a:t>e</a:t>
            </a:r>
            <a:r>
              <a:rPr sz="2800" spc="35" dirty="0">
                <a:solidFill>
                  <a:srgbClr val="C00000"/>
                </a:solidFill>
                <a:latin typeface="Tahoma"/>
                <a:cs typeface="Tahoma"/>
              </a:rPr>
              <a:t>a</a:t>
            </a:r>
            <a:r>
              <a:rPr sz="2800" spc="30" dirty="0">
                <a:solidFill>
                  <a:srgbClr val="C00000"/>
                </a:solidFill>
                <a:latin typeface="Tahoma"/>
                <a:cs typeface="Tahoma"/>
              </a:rPr>
              <a:t>n</a:t>
            </a:r>
            <a:r>
              <a:rPr sz="2800" spc="35" dirty="0">
                <a:solidFill>
                  <a:srgbClr val="C00000"/>
                </a:solidFill>
                <a:latin typeface="Tahoma"/>
                <a:cs typeface="Tahoma"/>
              </a:rPr>
              <a:t>i</a:t>
            </a:r>
            <a:r>
              <a:rPr sz="2800" spc="75" dirty="0">
                <a:solidFill>
                  <a:srgbClr val="C00000"/>
                </a:solidFill>
                <a:latin typeface="Tahoma"/>
                <a:cs typeface="Tahoma"/>
              </a:rPr>
              <a:t>n</a:t>
            </a:r>
            <a:r>
              <a:rPr sz="2800" spc="215" dirty="0">
                <a:solidFill>
                  <a:srgbClr val="C00000"/>
                </a:solidFill>
                <a:latin typeface="Tahoma"/>
                <a:cs typeface="Tahoma"/>
              </a:rPr>
              <a:t>g</a:t>
            </a:r>
            <a:r>
              <a:rPr sz="2400" spc="-105" dirty="0"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  <a:p>
            <a:pPr marL="241300" marR="1751964" indent="-229235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90" dirty="0">
                <a:latin typeface="Tahoma"/>
                <a:cs typeface="Tahoma"/>
              </a:rPr>
              <a:t>Words</a:t>
            </a:r>
            <a:r>
              <a:rPr sz="2800" spc="-175" dirty="0">
                <a:latin typeface="Tahoma"/>
                <a:cs typeface="Tahoma"/>
              </a:rPr>
              <a:t> </a:t>
            </a:r>
            <a:r>
              <a:rPr sz="2800" spc="15" dirty="0">
                <a:latin typeface="Tahoma"/>
                <a:cs typeface="Tahoma"/>
              </a:rPr>
              <a:t>with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40" dirty="0">
                <a:latin typeface="Tahoma"/>
                <a:cs typeface="Tahoma"/>
              </a:rPr>
              <a:t>similar</a:t>
            </a:r>
            <a:r>
              <a:rPr sz="2800" spc="-165" dirty="0">
                <a:latin typeface="Tahoma"/>
                <a:cs typeface="Tahoma"/>
              </a:rPr>
              <a:t> </a:t>
            </a:r>
            <a:r>
              <a:rPr sz="2800" spc="90" dirty="0">
                <a:latin typeface="Tahoma"/>
                <a:cs typeface="Tahoma"/>
              </a:rPr>
              <a:t>meaning</a:t>
            </a:r>
            <a:r>
              <a:rPr sz="2800" spc="-150" dirty="0">
                <a:latin typeface="Tahoma"/>
                <a:cs typeface="Tahoma"/>
              </a:rPr>
              <a:t> </a:t>
            </a:r>
            <a:r>
              <a:rPr sz="2800" spc="45" dirty="0">
                <a:latin typeface="Tahoma"/>
                <a:cs typeface="Tahoma"/>
              </a:rPr>
              <a:t>will</a:t>
            </a:r>
            <a:r>
              <a:rPr sz="2800" spc="-190" dirty="0">
                <a:latin typeface="Tahoma"/>
                <a:cs typeface="Tahoma"/>
              </a:rPr>
              <a:t> </a:t>
            </a:r>
            <a:r>
              <a:rPr sz="2800" spc="45" dirty="0">
                <a:latin typeface="Tahoma"/>
                <a:cs typeface="Tahoma"/>
              </a:rPr>
              <a:t>have</a:t>
            </a:r>
            <a:r>
              <a:rPr sz="2800" spc="-165" dirty="0">
                <a:latin typeface="Tahoma"/>
                <a:cs typeface="Tahoma"/>
              </a:rPr>
              <a:t> </a:t>
            </a:r>
            <a:r>
              <a:rPr sz="2800" spc="40" dirty="0">
                <a:latin typeface="Tahoma"/>
                <a:cs typeface="Tahoma"/>
              </a:rPr>
              <a:t>similar</a:t>
            </a:r>
            <a:r>
              <a:rPr sz="2800" spc="-160" dirty="0">
                <a:latin typeface="Tahoma"/>
                <a:cs typeface="Tahoma"/>
              </a:rPr>
              <a:t> </a:t>
            </a:r>
            <a:r>
              <a:rPr sz="2800" spc="55" dirty="0">
                <a:latin typeface="Tahoma"/>
                <a:cs typeface="Tahoma"/>
              </a:rPr>
              <a:t>vector </a:t>
            </a:r>
            <a:r>
              <a:rPr sz="2800" spc="-860" dirty="0">
                <a:latin typeface="Tahoma"/>
                <a:cs typeface="Tahoma"/>
              </a:rPr>
              <a:t> </a:t>
            </a:r>
            <a:r>
              <a:rPr sz="2800" spc="35" dirty="0">
                <a:latin typeface="Tahoma"/>
                <a:cs typeface="Tahoma"/>
              </a:rPr>
              <a:t>representation.</a:t>
            </a:r>
            <a:endParaRPr sz="2800">
              <a:latin typeface="Tahoma"/>
              <a:cs typeface="Tahoma"/>
            </a:endParaRPr>
          </a:p>
          <a:p>
            <a:pPr marL="241300" marR="5080" indent="-229235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95" dirty="0">
                <a:latin typeface="Tahoma"/>
                <a:cs typeface="Tahoma"/>
              </a:rPr>
              <a:t>T</a:t>
            </a:r>
            <a:r>
              <a:rPr sz="2800" spc="95" dirty="0">
                <a:latin typeface="Tahoma"/>
                <a:cs typeface="Tahoma"/>
              </a:rPr>
              <a:t>he</a:t>
            </a:r>
            <a:r>
              <a:rPr sz="2800" spc="-180" dirty="0">
                <a:latin typeface="Tahoma"/>
                <a:cs typeface="Tahoma"/>
              </a:rPr>
              <a:t> </a:t>
            </a:r>
            <a:r>
              <a:rPr sz="2800" spc="45" dirty="0">
                <a:latin typeface="Tahoma"/>
                <a:cs typeface="Tahoma"/>
              </a:rPr>
              <a:t>vectors</a:t>
            </a:r>
            <a:r>
              <a:rPr sz="2800" spc="-175" dirty="0">
                <a:latin typeface="Tahoma"/>
                <a:cs typeface="Tahoma"/>
              </a:rPr>
              <a:t> </a:t>
            </a:r>
            <a:r>
              <a:rPr sz="2800" spc="60" dirty="0">
                <a:latin typeface="Tahoma"/>
                <a:cs typeface="Tahoma"/>
              </a:rPr>
              <a:t>of</a:t>
            </a:r>
            <a:r>
              <a:rPr sz="2800" spc="-100" dirty="0">
                <a:latin typeface="Tahoma"/>
                <a:cs typeface="Tahoma"/>
              </a:rPr>
              <a:t> </a:t>
            </a:r>
            <a:r>
              <a:rPr sz="2800" spc="-55" dirty="0">
                <a:latin typeface="Tahoma"/>
                <a:cs typeface="Tahoma"/>
              </a:rPr>
              <a:t>‘</a:t>
            </a:r>
            <a:r>
              <a:rPr sz="2800" spc="125" dirty="0">
                <a:latin typeface="Tahoma"/>
                <a:cs typeface="Tahoma"/>
              </a:rPr>
              <a:t>appl</a:t>
            </a:r>
            <a:r>
              <a:rPr sz="2800" spc="130" dirty="0">
                <a:latin typeface="Tahoma"/>
                <a:cs typeface="Tahoma"/>
              </a:rPr>
              <a:t>e</a:t>
            </a:r>
            <a:r>
              <a:rPr sz="2800" spc="-220" dirty="0">
                <a:latin typeface="Tahoma"/>
                <a:cs typeface="Tahoma"/>
              </a:rPr>
              <a:t>’</a:t>
            </a:r>
            <a:r>
              <a:rPr sz="2800" spc="-125" dirty="0">
                <a:latin typeface="Tahoma"/>
                <a:cs typeface="Tahoma"/>
              </a:rPr>
              <a:t>,</a:t>
            </a:r>
            <a:r>
              <a:rPr sz="2800" spc="-254" dirty="0">
                <a:latin typeface="Tahoma"/>
                <a:cs typeface="Tahoma"/>
              </a:rPr>
              <a:t> </a:t>
            </a:r>
            <a:r>
              <a:rPr sz="2800" spc="50" dirty="0">
                <a:latin typeface="Tahoma"/>
                <a:cs typeface="Tahoma"/>
              </a:rPr>
              <a:t>‘ma</a:t>
            </a:r>
            <a:r>
              <a:rPr sz="2800" spc="45" dirty="0">
                <a:latin typeface="Tahoma"/>
                <a:cs typeface="Tahoma"/>
              </a:rPr>
              <a:t>n</a:t>
            </a:r>
            <a:r>
              <a:rPr sz="2800" spc="204" dirty="0">
                <a:latin typeface="Tahoma"/>
                <a:cs typeface="Tahoma"/>
              </a:rPr>
              <a:t>g</a:t>
            </a:r>
            <a:r>
              <a:rPr sz="2800" spc="185" dirty="0">
                <a:latin typeface="Tahoma"/>
                <a:cs typeface="Tahoma"/>
              </a:rPr>
              <a:t>o</a:t>
            </a:r>
            <a:r>
              <a:rPr sz="2800" spc="30" dirty="0">
                <a:latin typeface="Tahoma"/>
                <a:cs typeface="Tahoma"/>
              </a:rPr>
              <a:t>’</a:t>
            </a:r>
            <a:r>
              <a:rPr sz="2800" spc="-135" dirty="0">
                <a:latin typeface="Tahoma"/>
                <a:cs typeface="Tahoma"/>
              </a:rPr>
              <a:t> </a:t>
            </a:r>
            <a:r>
              <a:rPr sz="2800" spc="80" dirty="0">
                <a:latin typeface="Tahoma"/>
                <a:cs typeface="Tahoma"/>
              </a:rPr>
              <a:t>sh</a:t>
            </a:r>
            <a:r>
              <a:rPr sz="2800" spc="70" dirty="0">
                <a:latin typeface="Tahoma"/>
                <a:cs typeface="Tahoma"/>
              </a:rPr>
              <a:t>o</a:t>
            </a:r>
            <a:r>
              <a:rPr sz="2800" spc="100" dirty="0">
                <a:latin typeface="Tahoma"/>
                <a:cs typeface="Tahoma"/>
              </a:rPr>
              <a:t>ul</a:t>
            </a:r>
            <a:r>
              <a:rPr sz="2800" spc="150" dirty="0">
                <a:latin typeface="Tahoma"/>
                <a:cs typeface="Tahoma"/>
              </a:rPr>
              <a:t>d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180" dirty="0">
                <a:latin typeface="Tahoma"/>
                <a:cs typeface="Tahoma"/>
              </a:rPr>
              <a:t>b</a:t>
            </a:r>
            <a:r>
              <a:rPr sz="2800" spc="175" dirty="0">
                <a:latin typeface="Tahoma"/>
                <a:cs typeface="Tahoma"/>
              </a:rPr>
              <a:t>e</a:t>
            </a:r>
            <a:r>
              <a:rPr sz="2800" spc="-175" dirty="0">
                <a:latin typeface="Tahoma"/>
                <a:cs typeface="Tahoma"/>
              </a:rPr>
              <a:t> </a:t>
            </a:r>
            <a:r>
              <a:rPr sz="2800" spc="30" dirty="0">
                <a:latin typeface="Tahoma"/>
                <a:cs typeface="Tahoma"/>
              </a:rPr>
              <a:t>s</a:t>
            </a:r>
            <a:r>
              <a:rPr sz="2800" dirty="0">
                <a:latin typeface="Tahoma"/>
                <a:cs typeface="Tahoma"/>
              </a:rPr>
              <a:t>i</a:t>
            </a:r>
            <a:r>
              <a:rPr sz="2800" spc="50" dirty="0">
                <a:latin typeface="Tahoma"/>
                <a:cs typeface="Tahoma"/>
              </a:rPr>
              <a:t>milar</a:t>
            </a:r>
            <a:r>
              <a:rPr sz="2800" spc="-16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a</a:t>
            </a:r>
            <a:r>
              <a:rPr sz="2800" spc="5" dirty="0">
                <a:latin typeface="Tahoma"/>
                <a:cs typeface="Tahoma"/>
              </a:rPr>
              <a:t>s</a:t>
            </a:r>
            <a:r>
              <a:rPr sz="2800" spc="-175" dirty="0">
                <a:latin typeface="Tahoma"/>
                <a:cs typeface="Tahoma"/>
              </a:rPr>
              <a:t> </a:t>
            </a:r>
            <a:r>
              <a:rPr sz="2800" spc="114" dirty="0">
                <a:latin typeface="Tahoma"/>
                <a:cs typeface="Tahoma"/>
              </a:rPr>
              <a:t>compa</a:t>
            </a:r>
            <a:r>
              <a:rPr sz="2800" spc="10" dirty="0">
                <a:latin typeface="Tahoma"/>
                <a:cs typeface="Tahoma"/>
              </a:rPr>
              <a:t>r</a:t>
            </a:r>
            <a:r>
              <a:rPr sz="2800" spc="140" dirty="0">
                <a:latin typeface="Tahoma"/>
                <a:cs typeface="Tahoma"/>
              </a:rPr>
              <a:t>ed  </a:t>
            </a:r>
            <a:r>
              <a:rPr sz="2800" spc="15" dirty="0">
                <a:latin typeface="Tahoma"/>
                <a:cs typeface="Tahoma"/>
              </a:rPr>
              <a:t>with</a:t>
            </a:r>
            <a:r>
              <a:rPr sz="2800" spc="-175" dirty="0">
                <a:latin typeface="Tahoma"/>
                <a:cs typeface="Tahoma"/>
              </a:rPr>
              <a:t> </a:t>
            </a:r>
            <a:r>
              <a:rPr sz="2800" spc="45" dirty="0">
                <a:latin typeface="Tahoma"/>
                <a:cs typeface="Tahoma"/>
              </a:rPr>
              <a:t>the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55" dirty="0">
                <a:latin typeface="Tahoma"/>
                <a:cs typeface="Tahoma"/>
              </a:rPr>
              <a:t>vector</a:t>
            </a:r>
            <a:r>
              <a:rPr sz="2800" spc="-165" dirty="0">
                <a:latin typeface="Tahoma"/>
                <a:cs typeface="Tahoma"/>
              </a:rPr>
              <a:t> </a:t>
            </a:r>
            <a:r>
              <a:rPr sz="2800" spc="60" dirty="0">
                <a:latin typeface="Tahoma"/>
                <a:cs typeface="Tahoma"/>
              </a:rPr>
              <a:t>of</a:t>
            </a:r>
            <a:r>
              <a:rPr sz="2800" spc="-110" dirty="0">
                <a:latin typeface="Tahoma"/>
                <a:cs typeface="Tahoma"/>
              </a:rPr>
              <a:t> </a:t>
            </a:r>
            <a:r>
              <a:rPr sz="2800" spc="5" dirty="0">
                <a:latin typeface="Tahoma"/>
                <a:cs typeface="Tahoma"/>
              </a:rPr>
              <a:t>‘student’.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4060"/>
            <a:ext cx="81146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85" dirty="0"/>
              <a:t>Wo</a:t>
            </a:r>
            <a:r>
              <a:rPr sz="4400" spc="-114" dirty="0"/>
              <a:t>r</a:t>
            </a:r>
            <a:r>
              <a:rPr sz="4400" spc="275" dirty="0"/>
              <a:t>d</a:t>
            </a:r>
            <a:r>
              <a:rPr sz="4400" spc="-330" dirty="0"/>
              <a:t> </a:t>
            </a:r>
            <a:r>
              <a:rPr sz="4400" spc="-114" dirty="0"/>
              <a:t>Em</a:t>
            </a:r>
            <a:r>
              <a:rPr sz="4400" spc="-100" dirty="0"/>
              <a:t>b</a:t>
            </a:r>
            <a:r>
              <a:rPr sz="4400" dirty="0"/>
              <a:t>eddings</a:t>
            </a:r>
            <a:r>
              <a:rPr sz="4400" spc="-345" dirty="0"/>
              <a:t> </a:t>
            </a:r>
            <a:r>
              <a:rPr sz="4400" spc="-780" dirty="0"/>
              <a:t>:</a:t>
            </a:r>
            <a:r>
              <a:rPr sz="4400" spc="-345" dirty="0"/>
              <a:t> </a:t>
            </a:r>
            <a:r>
              <a:rPr sz="4400" spc="130" dirty="0"/>
              <a:t>Created?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842261"/>
            <a:ext cx="10330815" cy="4133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5499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60" dirty="0">
                <a:solidFill>
                  <a:srgbClr val="C00000"/>
                </a:solidFill>
                <a:latin typeface="Tahoma"/>
                <a:cs typeface="Tahoma"/>
              </a:rPr>
              <a:t>Sparse</a:t>
            </a:r>
            <a:r>
              <a:rPr sz="2800" spc="-17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55" dirty="0">
                <a:solidFill>
                  <a:srgbClr val="C00000"/>
                </a:solidFill>
                <a:latin typeface="Tahoma"/>
                <a:cs typeface="Tahoma"/>
              </a:rPr>
              <a:t>vector</a:t>
            </a:r>
            <a:r>
              <a:rPr sz="2800" spc="-16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45" dirty="0">
                <a:latin typeface="Tahoma"/>
                <a:cs typeface="Tahoma"/>
              </a:rPr>
              <a:t>representations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60" dirty="0">
                <a:latin typeface="Tahoma"/>
                <a:cs typeface="Tahoma"/>
              </a:rPr>
              <a:t>of</a:t>
            </a:r>
            <a:r>
              <a:rPr sz="2800" spc="-110" dirty="0">
                <a:latin typeface="Tahoma"/>
                <a:cs typeface="Tahoma"/>
              </a:rPr>
              <a:t> </a:t>
            </a:r>
            <a:r>
              <a:rPr sz="2800" spc="65" dirty="0">
                <a:latin typeface="Tahoma"/>
                <a:cs typeface="Tahoma"/>
              </a:rPr>
              <a:t>words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45" dirty="0">
                <a:latin typeface="Tahoma"/>
                <a:cs typeface="Tahoma"/>
              </a:rPr>
              <a:t>will</a:t>
            </a:r>
            <a:r>
              <a:rPr sz="2800" spc="-175" dirty="0">
                <a:latin typeface="Tahoma"/>
                <a:cs typeface="Tahoma"/>
              </a:rPr>
              <a:t> </a:t>
            </a:r>
            <a:r>
              <a:rPr sz="2800" spc="175" dirty="0">
                <a:latin typeface="Tahoma"/>
                <a:cs typeface="Tahoma"/>
              </a:rPr>
              <a:t>be</a:t>
            </a:r>
            <a:r>
              <a:rPr sz="2800" spc="-185" dirty="0">
                <a:latin typeface="Tahoma"/>
                <a:cs typeface="Tahoma"/>
              </a:rPr>
              <a:t> </a:t>
            </a:r>
            <a:r>
              <a:rPr sz="2800" spc="50" dirty="0">
                <a:latin typeface="Tahoma"/>
                <a:cs typeface="Tahoma"/>
              </a:rPr>
              <a:t>transformed </a:t>
            </a:r>
            <a:r>
              <a:rPr sz="2800" spc="-860" dirty="0">
                <a:latin typeface="Tahoma"/>
                <a:cs typeface="Tahoma"/>
              </a:rPr>
              <a:t> </a:t>
            </a:r>
            <a:r>
              <a:rPr sz="2800" spc="60" dirty="0">
                <a:latin typeface="Tahoma"/>
                <a:cs typeface="Tahoma"/>
              </a:rPr>
              <a:t>into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25" dirty="0">
                <a:latin typeface="Tahoma"/>
                <a:cs typeface="Tahoma"/>
              </a:rPr>
              <a:t>a</a:t>
            </a:r>
            <a:r>
              <a:rPr sz="2800" spc="-175" dirty="0">
                <a:latin typeface="Tahoma"/>
                <a:cs typeface="Tahoma"/>
              </a:rPr>
              <a:t> </a:t>
            </a:r>
            <a:r>
              <a:rPr sz="2800" spc="100" dirty="0">
                <a:solidFill>
                  <a:srgbClr val="C00000"/>
                </a:solidFill>
                <a:latin typeface="Tahoma"/>
                <a:cs typeface="Tahoma"/>
              </a:rPr>
              <a:t>dense</a:t>
            </a:r>
            <a:r>
              <a:rPr sz="2800" spc="-15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55" dirty="0">
                <a:solidFill>
                  <a:srgbClr val="C00000"/>
                </a:solidFill>
                <a:latin typeface="Tahoma"/>
                <a:cs typeface="Tahoma"/>
              </a:rPr>
              <a:t>vector</a:t>
            </a:r>
            <a:r>
              <a:rPr sz="2800" spc="-17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55" dirty="0">
                <a:latin typeface="Tahoma"/>
                <a:cs typeface="Tahoma"/>
              </a:rPr>
              <a:t>space.</a:t>
            </a:r>
            <a:endParaRPr sz="2800">
              <a:latin typeface="Tahoma"/>
              <a:cs typeface="Tahoma"/>
            </a:endParaRPr>
          </a:p>
          <a:p>
            <a:pPr marL="241300" marR="5080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935" algn="l"/>
                <a:tab pos="3041015" algn="l"/>
              </a:tabLst>
            </a:pPr>
            <a:r>
              <a:rPr sz="2800" spc="-295" dirty="0">
                <a:solidFill>
                  <a:srgbClr val="C00000"/>
                </a:solidFill>
                <a:latin typeface="Tahoma"/>
                <a:cs typeface="Tahoma"/>
              </a:rPr>
              <a:t>T</a:t>
            </a:r>
            <a:r>
              <a:rPr sz="2800" spc="-40" dirty="0">
                <a:solidFill>
                  <a:srgbClr val="C00000"/>
                </a:solidFill>
                <a:latin typeface="Tahoma"/>
                <a:cs typeface="Tahoma"/>
              </a:rPr>
              <a:t>r</a:t>
            </a:r>
            <a:r>
              <a:rPr sz="2800" spc="35" dirty="0">
                <a:solidFill>
                  <a:srgbClr val="C00000"/>
                </a:solidFill>
                <a:latin typeface="Tahoma"/>
                <a:cs typeface="Tahoma"/>
              </a:rPr>
              <a:t>a</a:t>
            </a:r>
            <a:r>
              <a:rPr sz="2800" spc="30" dirty="0">
                <a:solidFill>
                  <a:srgbClr val="C00000"/>
                </a:solidFill>
                <a:latin typeface="Tahoma"/>
                <a:cs typeface="Tahoma"/>
              </a:rPr>
              <a:t>n</a:t>
            </a:r>
            <a:r>
              <a:rPr sz="2800" spc="40" dirty="0">
                <a:solidFill>
                  <a:srgbClr val="C00000"/>
                </a:solidFill>
                <a:latin typeface="Tahoma"/>
                <a:cs typeface="Tahoma"/>
              </a:rPr>
              <a:t>sform</a:t>
            </a:r>
            <a:r>
              <a:rPr sz="2800" spc="5" dirty="0">
                <a:solidFill>
                  <a:srgbClr val="C00000"/>
                </a:solidFill>
                <a:latin typeface="Tahoma"/>
                <a:cs typeface="Tahoma"/>
              </a:rPr>
              <a:t>a</a:t>
            </a:r>
            <a:r>
              <a:rPr sz="2800" spc="60" dirty="0">
                <a:solidFill>
                  <a:srgbClr val="C00000"/>
                </a:solidFill>
                <a:latin typeface="Tahoma"/>
                <a:cs typeface="Tahoma"/>
              </a:rPr>
              <a:t>tion</a:t>
            </a:r>
            <a:r>
              <a:rPr sz="2800" spc="-12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-155" dirty="0">
                <a:latin typeface="Tahoma"/>
                <a:cs typeface="Tahoma"/>
              </a:rPr>
              <a:t>:</a:t>
            </a:r>
            <a:r>
              <a:rPr sz="2800" dirty="0">
                <a:latin typeface="Tahoma"/>
                <a:cs typeface="Tahoma"/>
              </a:rPr>
              <a:t>	</a:t>
            </a:r>
            <a:r>
              <a:rPr sz="2800" spc="75" dirty="0">
                <a:latin typeface="Tahoma"/>
                <a:cs typeface="Tahoma"/>
              </a:rPr>
              <a:t>ne</a:t>
            </a:r>
            <a:r>
              <a:rPr sz="2800" spc="70" dirty="0">
                <a:latin typeface="Tahoma"/>
                <a:cs typeface="Tahoma"/>
              </a:rPr>
              <a:t>u</a:t>
            </a:r>
            <a:r>
              <a:rPr sz="2800" spc="-40" dirty="0">
                <a:latin typeface="Tahoma"/>
                <a:cs typeface="Tahoma"/>
              </a:rPr>
              <a:t>r</a:t>
            </a:r>
            <a:r>
              <a:rPr sz="2800" spc="55" dirty="0">
                <a:latin typeface="Tahoma"/>
                <a:cs typeface="Tahoma"/>
              </a:rPr>
              <a:t>a</a:t>
            </a:r>
            <a:r>
              <a:rPr sz="2800" spc="25" dirty="0">
                <a:latin typeface="Tahoma"/>
                <a:cs typeface="Tahoma"/>
              </a:rPr>
              <a:t>l</a:t>
            </a:r>
            <a:r>
              <a:rPr sz="2800" spc="-150" dirty="0">
                <a:latin typeface="Tahoma"/>
                <a:cs typeface="Tahoma"/>
              </a:rPr>
              <a:t> </a:t>
            </a:r>
            <a:r>
              <a:rPr sz="2800" spc="45" dirty="0">
                <a:latin typeface="Tahoma"/>
                <a:cs typeface="Tahoma"/>
              </a:rPr>
              <a:t>networ</a:t>
            </a:r>
            <a:r>
              <a:rPr sz="2800" spc="30" dirty="0">
                <a:latin typeface="Tahoma"/>
                <a:cs typeface="Tahoma"/>
              </a:rPr>
              <a:t>k</a:t>
            </a:r>
            <a:r>
              <a:rPr sz="2800" spc="-65" dirty="0">
                <a:latin typeface="Tahoma"/>
                <a:cs typeface="Tahoma"/>
              </a:rPr>
              <a:t>s,</a:t>
            </a:r>
            <a:r>
              <a:rPr sz="2800" spc="-254" dirty="0">
                <a:latin typeface="Tahoma"/>
                <a:cs typeface="Tahoma"/>
              </a:rPr>
              <a:t> </a:t>
            </a:r>
            <a:r>
              <a:rPr sz="2800" spc="110" dirty="0">
                <a:latin typeface="Tahoma"/>
                <a:cs typeface="Tahoma"/>
              </a:rPr>
              <a:t>dime</a:t>
            </a:r>
            <a:r>
              <a:rPr sz="2800" spc="105" dirty="0">
                <a:latin typeface="Tahoma"/>
                <a:cs typeface="Tahoma"/>
              </a:rPr>
              <a:t>n</a:t>
            </a:r>
            <a:r>
              <a:rPr sz="2800" spc="30" dirty="0">
                <a:latin typeface="Tahoma"/>
                <a:cs typeface="Tahoma"/>
              </a:rPr>
              <a:t>s</a:t>
            </a:r>
            <a:r>
              <a:rPr sz="2800" spc="5" dirty="0">
                <a:latin typeface="Tahoma"/>
                <a:cs typeface="Tahoma"/>
              </a:rPr>
              <a:t>i</a:t>
            </a:r>
            <a:r>
              <a:rPr sz="2800" spc="120" dirty="0">
                <a:latin typeface="Tahoma"/>
                <a:cs typeface="Tahoma"/>
              </a:rPr>
              <a:t>o</a:t>
            </a:r>
            <a:r>
              <a:rPr sz="2800" spc="114" dirty="0">
                <a:latin typeface="Tahoma"/>
                <a:cs typeface="Tahoma"/>
              </a:rPr>
              <a:t>n</a:t>
            </a:r>
            <a:r>
              <a:rPr sz="2800" spc="5" dirty="0">
                <a:latin typeface="Tahoma"/>
                <a:cs typeface="Tahoma"/>
              </a:rPr>
              <a:t>alit</a:t>
            </a:r>
            <a:r>
              <a:rPr sz="2800" spc="15" dirty="0">
                <a:latin typeface="Tahoma"/>
                <a:cs typeface="Tahoma"/>
              </a:rPr>
              <a:t>y</a:t>
            </a:r>
            <a:r>
              <a:rPr sz="2800" spc="-140" dirty="0">
                <a:latin typeface="Tahoma"/>
                <a:cs typeface="Tahoma"/>
              </a:rPr>
              <a:t> </a:t>
            </a:r>
            <a:r>
              <a:rPr sz="2800" spc="-55" dirty="0">
                <a:latin typeface="Tahoma"/>
                <a:cs typeface="Tahoma"/>
              </a:rPr>
              <a:t>r</a:t>
            </a:r>
            <a:r>
              <a:rPr sz="2800" spc="135" dirty="0">
                <a:latin typeface="Tahoma"/>
                <a:cs typeface="Tahoma"/>
              </a:rPr>
              <a:t>ed</a:t>
            </a:r>
            <a:r>
              <a:rPr sz="2800" spc="125" dirty="0">
                <a:latin typeface="Tahoma"/>
                <a:cs typeface="Tahoma"/>
              </a:rPr>
              <a:t>u</a:t>
            </a:r>
            <a:r>
              <a:rPr sz="2800" spc="70" dirty="0">
                <a:latin typeface="Tahoma"/>
                <a:cs typeface="Tahoma"/>
              </a:rPr>
              <a:t>ction</a:t>
            </a:r>
            <a:r>
              <a:rPr sz="2800" spc="-110" dirty="0">
                <a:latin typeface="Tahoma"/>
                <a:cs typeface="Tahoma"/>
              </a:rPr>
              <a:t> </a:t>
            </a:r>
            <a:r>
              <a:rPr sz="2800" spc="90" dirty="0">
                <a:latin typeface="Tahoma"/>
                <a:cs typeface="Tahoma"/>
              </a:rPr>
              <a:t>on  </a:t>
            </a:r>
            <a:r>
              <a:rPr sz="2800" spc="45" dirty="0">
                <a:latin typeface="Tahoma"/>
                <a:cs typeface="Tahoma"/>
              </a:rPr>
              <a:t>the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70" dirty="0">
                <a:latin typeface="Tahoma"/>
                <a:cs typeface="Tahoma"/>
              </a:rPr>
              <a:t>wo</a:t>
            </a:r>
            <a:r>
              <a:rPr sz="2800" spc="-10" dirty="0">
                <a:latin typeface="Tahoma"/>
                <a:cs typeface="Tahoma"/>
              </a:rPr>
              <a:t>r</a:t>
            </a:r>
            <a:r>
              <a:rPr sz="2800" spc="229" dirty="0">
                <a:latin typeface="Tahoma"/>
                <a:cs typeface="Tahoma"/>
              </a:rPr>
              <a:t>d</a:t>
            </a:r>
            <a:r>
              <a:rPr sz="2800" spc="-160" dirty="0">
                <a:latin typeface="Tahoma"/>
                <a:cs typeface="Tahoma"/>
              </a:rPr>
              <a:t> </a:t>
            </a:r>
            <a:r>
              <a:rPr sz="2800" spc="135" dirty="0">
                <a:latin typeface="Tahoma"/>
                <a:cs typeface="Tahoma"/>
              </a:rPr>
              <a:t>c</a:t>
            </a:r>
            <a:r>
              <a:rPr sz="2800" spc="150" dirty="0">
                <a:latin typeface="Tahoma"/>
                <a:cs typeface="Tahoma"/>
              </a:rPr>
              <a:t>o</a:t>
            </a:r>
            <a:r>
              <a:rPr sz="2800" spc="-120" dirty="0">
                <a:latin typeface="Tahoma"/>
                <a:cs typeface="Tahoma"/>
              </a:rPr>
              <a:t>-</a:t>
            </a:r>
            <a:r>
              <a:rPr sz="2800" spc="75" dirty="0">
                <a:latin typeface="Tahoma"/>
                <a:cs typeface="Tahoma"/>
              </a:rPr>
              <a:t>occur</a:t>
            </a:r>
            <a:r>
              <a:rPr sz="2800" spc="15" dirty="0">
                <a:latin typeface="Tahoma"/>
                <a:cs typeface="Tahoma"/>
              </a:rPr>
              <a:t>r</a:t>
            </a:r>
            <a:r>
              <a:rPr sz="2800" spc="100" dirty="0">
                <a:latin typeface="Tahoma"/>
                <a:cs typeface="Tahoma"/>
              </a:rPr>
              <a:t>ence</a:t>
            </a:r>
            <a:r>
              <a:rPr sz="2800" spc="-150" dirty="0">
                <a:latin typeface="Tahoma"/>
                <a:cs typeface="Tahoma"/>
              </a:rPr>
              <a:t> </a:t>
            </a:r>
            <a:r>
              <a:rPr sz="2800" spc="85" dirty="0">
                <a:latin typeface="Tahoma"/>
                <a:cs typeface="Tahoma"/>
              </a:rPr>
              <a:t>m</a:t>
            </a:r>
            <a:r>
              <a:rPr sz="2800" spc="25" dirty="0">
                <a:latin typeface="Tahoma"/>
                <a:cs typeface="Tahoma"/>
              </a:rPr>
              <a:t>a</a:t>
            </a:r>
            <a:r>
              <a:rPr sz="2800" spc="-30" dirty="0">
                <a:latin typeface="Tahoma"/>
                <a:cs typeface="Tahoma"/>
              </a:rPr>
              <a:t>trix,</a:t>
            </a:r>
            <a:r>
              <a:rPr sz="2800" spc="-245" dirty="0">
                <a:latin typeface="Tahoma"/>
                <a:cs typeface="Tahoma"/>
              </a:rPr>
              <a:t> </a:t>
            </a:r>
            <a:r>
              <a:rPr sz="2800" spc="135" dirty="0">
                <a:latin typeface="Tahoma"/>
                <a:cs typeface="Tahoma"/>
              </a:rPr>
              <a:t>p</a:t>
            </a:r>
            <a:r>
              <a:rPr sz="2800" spc="40" dirty="0">
                <a:latin typeface="Tahoma"/>
                <a:cs typeface="Tahoma"/>
              </a:rPr>
              <a:t>r</a:t>
            </a:r>
            <a:r>
              <a:rPr sz="2800" spc="204" dirty="0">
                <a:latin typeface="Tahoma"/>
                <a:cs typeface="Tahoma"/>
              </a:rPr>
              <a:t>o</a:t>
            </a:r>
            <a:r>
              <a:rPr sz="2800" spc="200" dirty="0">
                <a:latin typeface="Tahoma"/>
                <a:cs typeface="Tahoma"/>
              </a:rPr>
              <a:t>b</a:t>
            </a:r>
            <a:r>
              <a:rPr sz="2800" spc="120" dirty="0">
                <a:latin typeface="Tahoma"/>
                <a:cs typeface="Tahoma"/>
              </a:rPr>
              <a:t>a</a:t>
            </a:r>
            <a:r>
              <a:rPr sz="2800" spc="114" dirty="0">
                <a:latin typeface="Tahoma"/>
                <a:cs typeface="Tahoma"/>
              </a:rPr>
              <a:t>b</a:t>
            </a:r>
            <a:r>
              <a:rPr sz="2800" spc="30" dirty="0">
                <a:latin typeface="Tahoma"/>
                <a:cs typeface="Tahoma"/>
              </a:rPr>
              <a:t>ilist</a:t>
            </a:r>
            <a:r>
              <a:rPr sz="2800" spc="10" dirty="0">
                <a:latin typeface="Tahoma"/>
                <a:cs typeface="Tahoma"/>
              </a:rPr>
              <a:t>i</a:t>
            </a:r>
            <a:r>
              <a:rPr sz="2800" spc="105" dirty="0">
                <a:latin typeface="Tahoma"/>
                <a:cs typeface="Tahoma"/>
              </a:rPr>
              <a:t>c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170" dirty="0">
                <a:latin typeface="Tahoma"/>
                <a:cs typeface="Tahoma"/>
              </a:rPr>
              <a:t>mod</a:t>
            </a:r>
            <a:r>
              <a:rPr sz="2800" spc="130" dirty="0">
                <a:latin typeface="Tahoma"/>
                <a:cs typeface="Tahoma"/>
              </a:rPr>
              <a:t>e</a:t>
            </a:r>
            <a:r>
              <a:rPr sz="2800" spc="25" dirty="0">
                <a:latin typeface="Tahoma"/>
                <a:cs typeface="Tahoma"/>
              </a:rPr>
              <a:t>ls</a:t>
            </a:r>
            <a:r>
              <a:rPr sz="2800" spc="-160" dirty="0">
                <a:latin typeface="Tahoma"/>
                <a:cs typeface="Tahoma"/>
              </a:rPr>
              <a:t> </a:t>
            </a:r>
            <a:r>
              <a:rPr sz="2800" spc="190" dirty="0">
                <a:latin typeface="Tahoma"/>
                <a:cs typeface="Tahoma"/>
              </a:rPr>
              <a:t>….</a:t>
            </a:r>
            <a:endParaRPr sz="2800">
              <a:latin typeface="Tahoma"/>
              <a:cs typeface="Tahoma"/>
            </a:endParaRPr>
          </a:p>
          <a:p>
            <a:pPr marL="241300" indent="-229235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25" dirty="0">
                <a:solidFill>
                  <a:srgbClr val="C00000"/>
                </a:solidFill>
                <a:latin typeface="Tahoma"/>
                <a:cs typeface="Tahoma"/>
              </a:rPr>
              <a:t>Pre-trained</a:t>
            </a:r>
            <a:r>
              <a:rPr sz="2800" spc="-14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130" dirty="0">
                <a:solidFill>
                  <a:srgbClr val="C00000"/>
                </a:solidFill>
                <a:latin typeface="Tahoma"/>
                <a:cs typeface="Tahoma"/>
              </a:rPr>
              <a:t>embeddings</a:t>
            </a:r>
            <a:r>
              <a:rPr sz="2800" spc="-114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25" dirty="0">
                <a:latin typeface="Tahoma"/>
                <a:cs typeface="Tahoma"/>
              </a:rPr>
              <a:t>are</a:t>
            </a:r>
            <a:endParaRPr sz="2800">
              <a:latin typeface="Tahoma"/>
              <a:cs typeface="Tahoma"/>
            </a:endParaRPr>
          </a:p>
          <a:p>
            <a:pPr marL="698500" lvl="1" indent="-229235">
              <a:lnSpc>
                <a:spcPct val="100000"/>
              </a:lnSpc>
              <a:spcBef>
                <a:spcPts val="52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75" dirty="0">
                <a:latin typeface="Tahoma"/>
                <a:cs typeface="Tahoma"/>
              </a:rPr>
              <a:t>Word2vec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85" dirty="0">
                <a:latin typeface="Tahoma"/>
                <a:cs typeface="Tahoma"/>
              </a:rPr>
              <a:t>by</a:t>
            </a:r>
            <a:r>
              <a:rPr sz="2400" spc="-170" dirty="0">
                <a:latin typeface="Tahoma"/>
                <a:cs typeface="Tahoma"/>
              </a:rPr>
              <a:t> </a:t>
            </a:r>
            <a:r>
              <a:rPr sz="2400" spc="155" dirty="0">
                <a:latin typeface="Tahoma"/>
                <a:cs typeface="Tahoma"/>
              </a:rPr>
              <a:t>Google</a:t>
            </a:r>
            <a:endParaRPr sz="2400">
              <a:latin typeface="Tahoma"/>
              <a:cs typeface="Tahoma"/>
            </a:endParaRPr>
          </a:p>
          <a:p>
            <a:pPr marL="698500" lvl="1" indent="-22923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110" dirty="0">
                <a:latin typeface="Tahoma"/>
                <a:cs typeface="Tahoma"/>
              </a:rPr>
              <a:t>GloVe</a:t>
            </a:r>
            <a:r>
              <a:rPr sz="2400" spc="-185" dirty="0">
                <a:latin typeface="Tahoma"/>
                <a:cs typeface="Tahoma"/>
              </a:rPr>
              <a:t> </a:t>
            </a:r>
            <a:r>
              <a:rPr sz="2400" spc="85" dirty="0">
                <a:latin typeface="Tahoma"/>
                <a:cs typeface="Tahoma"/>
              </a:rPr>
              <a:t>by</a:t>
            </a:r>
            <a:r>
              <a:rPr sz="2400" spc="-175" dirty="0">
                <a:latin typeface="Tahoma"/>
                <a:cs typeface="Tahoma"/>
              </a:rPr>
              <a:t> </a:t>
            </a:r>
            <a:r>
              <a:rPr sz="2400" spc="35" dirty="0">
                <a:latin typeface="Tahoma"/>
                <a:cs typeface="Tahoma"/>
              </a:rPr>
              <a:t>Stanford</a:t>
            </a:r>
            <a:endParaRPr sz="2400">
              <a:latin typeface="Tahoma"/>
              <a:cs typeface="Tahoma"/>
            </a:endParaRPr>
          </a:p>
          <a:p>
            <a:pPr marL="698500" lvl="1" indent="-229235">
              <a:lnSpc>
                <a:spcPct val="100000"/>
              </a:lnSpc>
              <a:spcBef>
                <a:spcPts val="49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20" dirty="0">
                <a:latin typeface="Tahoma"/>
                <a:cs typeface="Tahoma"/>
              </a:rPr>
              <a:t>fasttext</a:t>
            </a:r>
            <a:r>
              <a:rPr sz="2400" spc="-140" dirty="0">
                <a:latin typeface="Tahoma"/>
                <a:cs typeface="Tahoma"/>
              </a:rPr>
              <a:t> </a:t>
            </a:r>
            <a:r>
              <a:rPr sz="2400" spc="114" dirty="0">
                <a:latin typeface="Tahoma"/>
                <a:cs typeface="Tahoma"/>
              </a:rPr>
              <a:t>embeddings</a:t>
            </a:r>
            <a:r>
              <a:rPr sz="2400" spc="-150" dirty="0">
                <a:latin typeface="Tahoma"/>
                <a:cs typeface="Tahoma"/>
              </a:rPr>
              <a:t> </a:t>
            </a:r>
            <a:r>
              <a:rPr sz="2400" spc="85" dirty="0">
                <a:latin typeface="Tahoma"/>
                <a:cs typeface="Tahoma"/>
              </a:rPr>
              <a:t>by</a:t>
            </a:r>
            <a:r>
              <a:rPr sz="2400" spc="-160" dirty="0">
                <a:latin typeface="Tahoma"/>
                <a:cs typeface="Tahoma"/>
              </a:rPr>
              <a:t> </a:t>
            </a:r>
            <a:r>
              <a:rPr sz="2400" spc="90" dirty="0">
                <a:latin typeface="Tahoma"/>
                <a:cs typeface="Tahoma"/>
              </a:rPr>
              <a:t>Facebook</a:t>
            </a:r>
            <a:endParaRPr sz="2400">
              <a:latin typeface="Tahoma"/>
              <a:cs typeface="Tahoma"/>
            </a:endParaRPr>
          </a:p>
          <a:p>
            <a:pPr marL="698500" lvl="1" indent="-22923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b="1" spc="-80" dirty="0">
                <a:latin typeface="Tahoma"/>
                <a:cs typeface="Tahoma"/>
              </a:rPr>
              <a:t>BE</a:t>
            </a:r>
            <a:r>
              <a:rPr sz="2400" b="1" spc="-105" dirty="0">
                <a:latin typeface="Tahoma"/>
                <a:cs typeface="Tahoma"/>
              </a:rPr>
              <a:t>R</a:t>
            </a:r>
            <a:r>
              <a:rPr sz="2400" b="1" spc="-75" dirty="0">
                <a:latin typeface="Tahoma"/>
                <a:cs typeface="Tahoma"/>
              </a:rPr>
              <a:t>T</a:t>
            </a:r>
            <a:r>
              <a:rPr sz="2400" b="1" spc="-160" dirty="0">
                <a:latin typeface="Tahoma"/>
                <a:cs typeface="Tahoma"/>
              </a:rPr>
              <a:t> </a:t>
            </a:r>
            <a:r>
              <a:rPr sz="2400" b="1" spc="-75" dirty="0">
                <a:latin typeface="Tahoma"/>
                <a:cs typeface="Tahoma"/>
              </a:rPr>
              <a:t>:</a:t>
            </a:r>
            <a:r>
              <a:rPr sz="2400" b="1" spc="-100" dirty="0">
                <a:latin typeface="Tahoma"/>
                <a:cs typeface="Tahoma"/>
              </a:rPr>
              <a:t> </a:t>
            </a:r>
            <a:r>
              <a:rPr sz="2400" b="1" spc="-30" dirty="0">
                <a:latin typeface="Tahoma"/>
                <a:cs typeface="Tahoma"/>
              </a:rPr>
              <a:t>co</a:t>
            </a:r>
            <a:r>
              <a:rPr sz="2400" b="1" spc="-60" dirty="0">
                <a:latin typeface="Tahoma"/>
                <a:cs typeface="Tahoma"/>
              </a:rPr>
              <a:t>n</a:t>
            </a:r>
            <a:r>
              <a:rPr sz="2400" b="1" spc="-50" dirty="0">
                <a:latin typeface="Tahoma"/>
                <a:cs typeface="Tahoma"/>
              </a:rPr>
              <a:t>t</a:t>
            </a:r>
            <a:r>
              <a:rPr sz="2400" b="1" spc="-120" dirty="0">
                <a:latin typeface="Tahoma"/>
                <a:cs typeface="Tahoma"/>
              </a:rPr>
              <a:t>e</a:t>
            </a:r>
            <a:r>
              <a:rPr sz="2400" b="1" spc="-70" dirty="0">
                <a:latin typeface="Tahoma"/>
                <a:cs typeface="Tahoma"/>
              </a:rPr>
              <a:t>xtua</a:t>
            </a:r>
            <a:r>
              <a:rPr sz="2400" b="1" spc="-35" dirty="0">
                <a:latin typeface="Tahoma"/>
                <a:cs typeface="Tahoma"/>
              </a:rPr>
              <a:t>l</a:t>
            </a:r>
            <a:r>
              <a:rPr sz="2400" b="1" spc="-114" dirty="0">
                <a:latin typeface="Tahoma"/>
                <a:cs typeface="Tahoma"/>
              </a:rPr>
              <a:t> </a:t>
            </a:r>
            <a:r>
              <a:rPr sz="2400" b="1" spc="15" dirty="0">
                <a:latin typeface="Tahoma"/>
                <a:cs typeface="Tahoma"/>
              </a:rPr>
              <a:t>embed</a:t>
            </a:r>
            <a:r>
              <a:rPr sz="2400" b="1" spc="25" dirty="0">
                <a:latin typeface="Tahoma"/>
                <a:cs typeface="Tahoma"/>
              </a:rPr>
              <a:t>d</a:t>
            </a:r>
            <a:r>
              <a:rPr sz="2400" b="1" spc="-30" dirty="0">
                <a:latin typeface="Tahoma"/>
                <a:cs typeface="Tahoma"/>
              </a:rPr>
              <a:t>ings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34AE54-34F7-EFFD-E4B4-D7218334B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26" y="628736"/>
            <a:ext cx="11272147" cy="560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47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4F886-5574-BCD6-DFE5-D01112E4F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27" y="444831"/>
            <a:ext cx="11281545" cy="534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78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D054E9-0034-FD00-D50B-F5DFF98E2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50" y="616151"/>
            <a:ext cx="10911100" cy="513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66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E2C1CB-CE7A-19B3-A540-8E8289415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68" y="286232"/>
            <a:ext cx="11490864" cy="59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93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7496A4-1DB7-E838-7CCE-59F524934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723050"/>
            <a:ext cx="11104880" cy="506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300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1132</TotalTime>
  <Words>1197</Words>
  <Application>Microsoft Office PowerPoint</Application>
  <PresentationFormat>Widescreen</PresentationFormat>
  <Paragraphs>277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 MT</vt:lpstr>
      <vt:lpstr>Calibri</vt:lpstr>
      <vt:lpstr>Calibri Light</vt:lpstr>
      <vt:lpstr>Cambria Math</vt:lpstr>
      <vt:lpstr>Tahoma</vt:lpstr>
      <vt:lpstr>Times New Roman</vt:lpstr>
      <vt:lpstr>Verdana</vt:lpstr>
      <vt:lpstr>Wingdings</vt:lpstr>
      <vt:lpstr>Retrospect</vt:lpstr>
      <vt:lpstr>TEXT 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Advanced Vectorization technique</vt:lpstr>
      <vt:lpstr>PowerPoint Presentation</vt:lpstr>
      <vt:lpstr>BoWs Limitations</vt:lpstr>
      <vt:lpstr>tf-idf vectorization</vt:lpstr>
      <vt:lpstr>tf-idf vectorization</vt:lpstr>
      <vt:lpstr>IDF</vt:lpstr>
      <vt:lpstr>tf-idf computation</vt:lpstr>
      <vt:lpstr>tf-idf vectorization</vt:lpstr>
      <vt:lpstr>Toy Corpus</vt:lpstr>
      <vt:lpstr>tf-idf vectorization D1 : Amrita studies at Amrita university.</vt:lpstr>
      <vt:lpstr>N-gram Vectorization</vt:lpstr>
      <vt:lpstr>n-gram Language Models</vt:lpstr>
      <vt:lpstr>n-gram Language Models</vt:lpstr>
      <vt:lpstr>Toy Corpus , n-gram  vocabulary</vt:lpstr>
      <vt:lpstr>N-gram document vectors</vt:lpstr>
      <vt:lpstr>Word Embeddings</vt:lpstr>
      <vt:lpstr>PowerPoint Presentation</vt:lpstr>
      <vt:lpstr>BoW and Tf-idf  Document Vectors</vt:lpstr>
      <vt:lpstr>1-0 big corpus</vt:lpstr>
      <vt:lpstr>BoWs – big corpus</vt:lpstr>
      <vt:lpstr>Limitations of Basic Vectorization</vt:lpstr>
      <vt:lpstr>Vectors with sense?</vt:lpstr>
      <vt:lpstr>Vectors with Sense</vt:lpstr>
      <vt:lpstr>Advanced Vectorization : Distribution  Representation</vt:lpstr>
      <vt:lpstr>Word Embeddings : Created?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Morphological Parsing</dc:title>
  <dc:creator>Manoj Kumar</dc:creator>
  <cp:lastModifiedBy>Dr. Veena G</cp:lastModifiedBy>
  <cp:revision>13</cp:revision>
  <dcterms:created xsi:type="dcterms:W3CDTF">2023-02-13T08:45:09Z</dcterms:created>
  <dcterms:modified xsi:type="dcterms:W3CDTF">2025-02-11T05:19:28Z</dcterms:modified>
</cp:coreProperties>
</file>